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5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8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20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22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2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.xml" ContentType="application/vnd.openxmlformats-officedocument.presentationml.notesSlide+xml"/>
  <Override PartName="/ppt/diagrams/data2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diagrams/data2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.xml" ContentType="application/vnd.openxmlformats-officedocument.presentationml.notesSlide+xml"/>
  <Override PartName="/ppt/diagrams/data2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8.xml" ContentType="application/vnd.openxmlformats-officedocument.presentationml.notesSlide+xml"/>
  <Override PartName="/ppt/diagrams/data2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9.xml" ContentType="application/vnd.openxmlformats-officedocument.presentationml.notesSlide+xml"/>
  <Override PartName="/ppt/diagrams/data3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0.xml" ContentType="application/vnd.openxmlformats-officedocument.presentationml.notesSlide+xml"/>
  <Override PartName="/ppt/diagrams/data3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data8.xml" ContentType="application/vnd.openxmlformats-officedocument.drawingml.diagramData+xml"/>
  <Override PartName="/ppt/diagrams/data10.xml" ContentType="application/vnd.openxmlformats-officedocument.drawingml.diagramData+xml"/>
  <Override PartName="/ppt/diagrams/data12.xml" ContentType="application/vnd.openxmlformats-officedocument.drawingml.diagramData+xml"/>
  <Override PartName="/ppt/diagrams/data14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21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8"/>
  </p:notesMasterIdLst>
  <p:sldIdLst>
    <p:sldId id="256" r:id="rId2"/>
    <p:sldId id="258" r:id="rId3"/>
    <p:sldId id="300" r:id="rId4"/>
    <p:sldId id="278" r:id="rId5"/>
    <p:sldId id="301" r:id="rId6"/>
    <p:sldId id="280" r:id="rId7"/>
    <p:sldId id="281" r:id="rId8"/>
    <p:sldId id="282" r:id="rId9"/>
    <p:sldId id="302" r:id="rId10"/>
    <p:sldId id="303" r:id="rId11"/>
    <p:sldId id="285" r:id="rId12"/>
    <p:sldId id="286" r:id="rId13"/>
    <p:sldId id="304" r:id="rId14"/>
    <p:sldId id="288" r:id="rId15"/>
    <p:sldId id="289" r:id="rId16"/>
    <p:sldId id="290" r:id="rId17"/>
    <p:sldId id="291" r:id="rId18"/>
    <p:sldId id="292" r:id="rId19"/>
    <p:sldId id="293" r:id="rId20"/>
    <p:sldId id="306" r:id="rId21"/>
    <p:sldId id="307" r:id="rId22"/>
    <p:sldId id="308" r:id="rId23"/>
    <p:sldId id="297" r:id="rId24"/>
    <p:sldId id="298" r:id="rId25"/>
    <p:sldId id="305" r:id="rId26"/>
    <p:sldId id="277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200.png"/><Relationship Id="rId4" Type="http://schemas.openxmlformats.org/officeDocument/2006/relationships/image" Target="../media/image230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0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0.png"/></Relationships>
</file>

<file path=ppt/diagrams/_rels/data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image" Target="../media/image12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image" Target="../media/image1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image" Target="../media/image4.jpg"/><Relationship Id="rId4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6CD4A-00B5-4602-B670-BA26ADD43901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0A7EA1F2-FD2F-4B71-A7E4-7589B063CD9C}">
      <dgm:prSet phldrT="[Texto]"/>
      <dgm:spPr/>
      <dgm:t>
        <a:bodyPr/>
        <a:lstStyle/>
        <a:p>
          <a:r>
            <a:rPr lang="pt-BR" dirty="0"/>
            <a:t>O cérebro humano como inspiração</a:t>
          </a:r>
        </a:p>
      </dgm:t>
    </dgm:pt>
    <dgm:pt modelId="{53799921-AFDB-4E0E-9A4B-B85A811A813E}" type="parTrans" cxnId="{0B63D924-9FC2-4BC7-8A36-77119F2FEA0E}">
      <dgm:prSet/>
      <dgm:spPr/>
      <dgm:t>
        <a:bodyPr/>
        <a:lstStyle/>
        <a:p>
          <a:endParaRPr lang="pt-BR"/>
        </a:p>
      </dgm:t>
    </dgm:pt>
    <dgm:pt modelId="{6A922045-715D-4114-ABB3-EAB878DE0442}" type="sibTrans" cxnId="{0B63D924-9FC2-4BC7-8A36-77119F2FEA0E}">
      <dgm:prSet/>
      <dgm:spPr/>
      <dgm:t>
        <a:bodyPr/>
        <a:lstStyle/>
        <a:p>
          <a:endParaRPr lang="pt-BR"/>
        </a:p>
      </dgm:t>
    </dgm:pt>
    <dgm:pt modelId="{0C1A8FEC-2920-40EE-B659-94007B4A66A0}">
      <dgm:prSet phldrT="[Texto]"/>
      <dgm:spPr/>
      <dgm:t>
        <a:bodyPr/>
        <a:lstStyle/>
        <a:p>
          <a:r>
            <a:rPr lang="pt-BR" dirty="0"/>
            <a:t>Todo ser humano aprende a reconhecer objetos, pessoas e situações. </a:t>
          </a:r>
        </a:p>
      </dgm:t>
    </dgm:pt>
    <dgm:pt modelId="{E9D169CE-C6A3-4159-A229-54DF586E00E8}" type="parTrans" cxnId="{5667B80C-401E-49ED-9C9D-08AC764C775D}">
      <dgm:prSet/>
      <dgm:spPr/>
      <dgm:t>
        <a:bodyPr/>
        <a:lstStyle/>
        <a:p>
          <a:endParaRPr lang="pt-BR"/>
        </a:p>
      </dgm:t>
    </dgm:pt>
    <dgm:pt modelId="{CD39FF20-D0F2-4E62-A582-48DA82657DF1}" type="sibTrans" cxnId="{5667B80C-401E-49ED-9C9D-08AC764C775D}">
      <dgm:prSet/>
      <dgm:spPr/>
      <dgm:t>
        <a:bodyPr/>
        <a:lstStyle/>
        <a:p>
          <a:endParaRPr lang="pt-BR"/>
        </a:p>
      </dgm:t>
    </dgm:pt>
    <dgm:pt modelId="{5ADD84C5-DCEB-4268-874F-3A71E00C3BF7}">
      <dgm:prSet phldrT="[Texto]"/>
      <dgm:spPr/>
      <dgm:t>
        <a:bodyPr/>
        <a:lstStyle/>
        <a:p>
          <a:r>
            <a:rPr lang="pt-BR" dirty="0"/>
            <a:t>Como um modelo computacional pode fazer o mesmo?</a:t>
          </a:r>
        </a:p>
      </dgm:t>
    </dgm:pt>
    <dgm:pt modelId="{3C839171-DA37-46F9-81AB-D729683D719A}" type="parTrans" cxnId="{2DD47B9C-41B5-49CC-9DC7-ABC1E9D34CDC}">
      <dgm:prSet/>
      <dgm:spPr/>
      <dgm:t>
        <a:bodyPr/>
        <a:lstStyle/>
        <a:p>
          <a:endParaRPr lang="pt-BR"/>
        </a:p>
      </dgm:t>
    </dgm:pt>
    <dgm:pt modelId="{E52D1054-C672-4839-9D0D-C33FEAB4130C}" type="sibTrans" cxnId="{2DD47B9C-41B5-49CC-9DC7-ABC1E9D34CDC}">
      <dgm:prSet/>
      <dgm:spPr/>
      <dgm:t>
        <a:bodyPr/>
        <a:lstStyle/>
        <a:p>
          <a:endParaRPr lang="pt-BR"/>
        </a:p>
      </dgm:t>
    </dgm:pt>
    <dgm:pt modelId="{085A56E2-7418-4E95-AC99-2FFB908849F1}">
      <dgm:prSet phldrT="[Texto]"/>
      <dgm:spPr/>
      <dgm:t>
        <a:bodyPr/>
        <a:lstStyle/>
        <a:p>
          <a:r>
            <a:rPr lang="pt-BR"/>
            <a:t>Você </a:t>
          </a:r>
          <a:r>
            <a:rPr lang="pt-BR" dirty="0"/>
            <a:t>não nasce com esse conhecimento — você observa, tenta, erra e corrige. Aos poucos, seu cérebro aprende padrões.</a:t>
          </a:r>
        </a:p>
      </dgm:t>
    </dgm:pt>
    <dgm:pt modelId="{92B66A93-2362-40BC-83BC-BC5639437383}" type="parTrans" cxnId="{2C09E7EE-7801-41CB-B8B8-66F5698779CD}">
      <dgm:prSet/>
      <dgm:spPr/>
      <dgm:t>
        <a:bodyPr/>
        <a:lstStyle/>
        <a:p>
          <a:endParaRPr lang="pt-BR"/>
        </a:p>
      </dgm:t>
    </dgm:pt>
    <dgm:pt modelId="{C3080947-22EC-40C9-85B4-2C85DA4EF45D}" type="sibTrans" cxnId="{2C09E7EE-7801-41CB-B8B8-66F5698779CD}">
      <dgm:prSet/>
      <dgm:spPr/>
      <dgm:t>
        <a:bodyPr/>
        <a:lstStyle/>
        <a:p>
          <a:endParaRPr lang="pt-BR"/>
        </a:p>
      </dgm:t>
    </dgm:pt>
    <dgm:pt modelId="{4D01E854-A3F7-4023-8B25-B2121E3607C5}" type="pres">
      <dgm:prSet presAssocID="{72C6CD4A-00B5-4602-B670-BA26ADD43901}" presName="Name0" presStyleCnt="0">
        <dgm:presLayoutVars>
          <dgm:dir/>
          <dgm:resizeHandles val="exact"/>
        </dgm:presLayoutVars>
      </dgm:prSet>
      <dgm:spPr/>
    </dgm:pt>
    <dgm:pt modelId="{0EE92FB9-063A-4107-8BAA-0A48DA8597E5}" type="pres">
      <dgm:prSet presAssocID="{72C6CD4A-00B5-4602-B670-BA26ADD43901}" presName="fgShape" presStyleLbl="fgShp" presStyleIdx="0" presStyleCnt="1"/>
      <dgm:spPr/>
    </dgm:pt>
    <dgm:pt modelId="{7FA1D5E8-F242-4FEF-97C5-3CABEA0FCBB5}" type="pres">
      <dgm:prSet presAssocID="{72C6CD4A-00B5-4602-B670-BA26ADD43901}" presName="linComp" presStyleCnt="0"/>
      <dgm:spPr/>
    </dgm:pt>
    <dgm:pt modelId="{6BB21E52-FEAD-4269-A036-3F8EE51F1AAD}" type="pres">
      <dgm:prSet presAssocID="{0A7EA1F2-FD2F-4B71-A7E4-7589B063CD9C}" presName="compNode" presStyleCnt="0"/>
      <dgm:spPr/>
    </dgm:pt>
    <dgm:pt modelId="{A5823832-CAAE-432B-B238-F19DD19DC901}" type="pres">
      <dgm:prSet presAssocID="{0A7EA1F2-FD2F-4B71-A7E4-7589B063CD9C}" presName="bkgdShape" presStyleLbl="node1" presStyleIdx="0" presStyleCnt="4"/>
      <dgm:spPr/>
    </dgm:pt>
    <dgm:pt modelId="{DA4CEF26-B46D-4298-90D7-47A611879D04}" type="pres">
      <dgm:prSet presAssocID="{0A7EA1F2-FD2F-4B71-A7E4-7589B063CD9C}" presName="nodeTx" presStyleLbl="node1" presStyleIdx="0" presStyleCnt="4">
        <dgm:presLayoutVars>
          <dgm:bulletEnabled val="1"/>
        </dgm:presLayoutVars>
      </dgm:prSet>
      <dgm:spPr/>
    </dgm:pt>
    <dgm:pt modelId="{947926C4-F857-426E-A746-AA38A089E678}" type="pres">
      <dgm:prSet presAssocID="{0A7EA1F2-FD2F-4B71-A7E4-7589B063CD9C}" presName="invisiNode" presStyleLbl="node1" presStyleIdx="0" presStyleCnt="4"/>
      <dgm:spPr/>
    </dgm:pt>
    <dgm:pt modelId="{218DA098-1997-4809-A4E7-948BBD15A50F}" type="pres">
      <dgm:prSet presAssocID="{0A7EA1F2-FD2F-4B71-A7E4-7589B063CD9C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Cérebro 3D amarelo"/>
        </a:ext>
      </dgm:extLst>
    </dgm:pt>
    <dgm:pt modelId="{5E060D97-9FD3-45AD-94CF-10716C684855}" type="pres">
      <dgm:prSet presAssocID="{6A922045-715D-4114-ABB3-EAB878DE0442}" presName="sibTrans" presStyleLbl="sibTrans2D1" presStyleIdx="0" presStyleCnt="0"/>
      <dgm:spPr/>
    </dgm:pt>
    <dgm:pt modelId="{B88341B4-D3EE-4F0C-BB4E-DCBD5752288C}" type="pres">
      <dgm:prSet presAssocID="{0C1A8FEC-2920-40EE-B659-94007B4A66A0}" presName="compNode" presStyleCnt="0"/>
      <dgm:spPr/>
    </dgm:pt>
    <dgm:pt modelId="{20BBCB9D-783F-44DB-A7EF-AEFF4128DDC4}" type="pres">
      <dgm:prSet presAssocID="{0C1A8FEC-2920-40EE-B659-94007B4A66A0}" presName="bkgdShape" presStyleLbl="node1" presStyleIdx="1" presStyleCnt="4"/>
      <dgm:spPr/>
    </dgm:pt>
    <dgm:pt modelId="{DFA26041-7387-4F89-8419-AEB7E2397C05}" type="pres">
      <dgm:prSet presAssocID="{0C1A8FEC-2920-40EE-B659-94007B4A66A0}" presName="nodeTx" presStyleLbl="node1" presStyleIdx="1" presStyleCnt="4">
        <dgm:presLayoutVars>
          <dgm:bulletEnabled val="1"/>
        </dgm:presLayoutVars>
      </dgm:prSet>
      <dgm:spPr/>
    </dgm:pt>
    <dgm:pt modelId="{8F61A35E-38F0-425E-9527-6EE2B1C028B6}" type="pres">
      <dgm:prSet presAssocID="{0C1A8FEC-2920-40EE-B659-94007B4A66A0}" presName="invisiNode" presStyleLbl="node1" presStyleIdx="1" presStyleCnt="4"/>
      <dgm:spPr/>
    </dgm:pt>
    <dgm:pt modelId="{72EB5E30-4022-428E-AA95-EAC74FFD59FA}" type="pres">
      <dgm:prSet presAssocID="{0C1A8FEC-2920-40EE-B659-94007B4A66A0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CD889BE5-8518-4D78-9593-0E9C37428711}" type="pres">
      <dgm:prSet presAssocID="{CD39FF20-D0F2-4E62-A582-48DA82657DF1}" presName="sibTrans" presStyleLbl="sibTrans2D1" presStyleIdx="0" presStyleCnt="0"/>
      <dgm:spPr/>
    </dgm:pt>
    <dgm:pt modelId="{6D090B35-9DBA-40F8-B603-F588B0BAD969}" type="pres">
      <dgm:prSet presAssocID="{085A56E2-7418-4E95-AC99-2FFB908849F1}" presName="compNode" presStyleCnt="0"/>
      <dgm:spPr/>
    </dgm:pt>
    <dgm:pt modelId="{45F59D5C-FF20-4BDE-80A6-2FE58C153F12}" type="pres">
      <dgm:prSet presAssocID="{085A56E2-7418-4E95-AC99-2FFB908849F1}" presName="bkgdShape" presStyleLbl="node1" presStyleIdx="2" presStyleCnt="4"/>
      <dgm:spPr/>
    </dgm:pt>
    <dgm:pt modelId="{087A8972-1B1F-4953-91DB-79E30AC91B2E}" type="pres">
      <dgm:prSet presAssocID="{085A56E2-7418-4E95-AC99-2FFB908849F1}" presName="nodeTx" presStyleLbl="node1" presStyleIdx="2" presStyleCnt="4">
        <dgm:presLayoutVars>
          <dgm:bulletEnabled val="1"/>
        </dgm:presLayoutVars>
      </dgm:prSet>
      <dgm:spPr/>
    </dgm:pt>
    <dgm:pt modelId="{E39A2645-D96A-4A94-97E8-74389671E2F4}" type="pres">
      <dgm:prSet presAssocID="{085A56E2-7418-4E95-AC99-2FFB908849F1}" presName="invisiNode" presStyleLbl="node1" presStyleIdx="2" presStyleCnt="4"/>
      <dgm:spPr/>
    </dgm:pt>
    <dgm:pt modelId="{A966CCCC-AC38-4995-8D0F-A9E785DEC9F8}" type="pres">
      <dgm:prSet presAssocID="{085A56E2-7418-4E95-AC99-2FFB908849F1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enino aprendendo a andar de bicicleta"/>
        </a:ext>
      </dgm:extLst>
    </dgm:pt>
    <dgm:pt modelId="{640C3ACA-2E5C-46F9-9DD1-B0944573ACA6}" type="pres">
      <dgm:prSet presAssocID="{C3080947-22EC-40C9-85B4-2C85DA4EF45D}" presName="sibTrans" presStyleLbl="sibTrans2D1" presStyleIdx="0" presStyleCnt="0"/>
      <dgm:spPr/>
    </dgm:pt>
    <dgm:pt modelId="{53E673DA-8EC5-4C6F-B3D5-E2474CF328FA}" type="pres">
      <dgm:prSet presAssocID="{5ADD84C5-DCEB-4268-874F-3A71E00C3BF7}" presName="compNode" presStyleCnt="0"/>
      <dgm:spPr/>
    </dgm:pt>
    <dgm:pt modelId="{98525174-BCE2-4219-B7B7-D9B9380D16AE}" type="pres">
      <dgm:prSet presAssocID="{5ADD84C5-DCEB-4268-874F-3A71E00C3BF7}" presName="bkgdShape" presStyleLbl="node1" presStyleIdx="3" presStyleCnt="4"/>
      <dgm:spPr/>
    </dgm:pt>
    <dgm:pt modelId="{A3201954-C98C-4C09-8E69-B0A3B292012F}" type="pres">
      <dgm:prSet presAssocID="{5ADD84C5-DCEB-4268-874F-3A71E00C3BF7}" presName="nodeTx" presStyleLbl="node1" presStyleIdx="3" presStyleCnt="4">
        <dgm:presLayoutVars>
          <dgm:bulletEnabled val="1"/>
        </dgm:presLayoutVars>
      </dgm:prSet>
      <dgm:spPr/>
    </dgm:pt>
    <dgm:pt modelId="{5BB271BD-1FEF-4904-96A9-69162DDD69E0}" type="pres">
      <dgm:prSet presAssocID="{5ADD84C5-DCEB-4268-874F-3A71E00C3BF7}" presName="invisiNode" presStyleLbl="node1" presStyleIdx="3" presStyleCnt="4"/>
      <dgm:spPr/>
    </dgm:pt>
    <dgm:pt modelId="{FB739013-9CCB-4B4E-8F79-4939DB0B8E03}" type="pres">
      <dgm:prSet presAssocID="{5ADD84C5-DCEB-4268-874F-3A71E00C3BF7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</dgm:ptLst>
  <dgm:cxnLst>
    <dgm:cxn modelId="{98277A0A-52D3-41F5-98F1-5D2C3FFFC265}" type="presOf" srcId="{5ADD84C5-DCEB-4268-874F-3A71E00C3BF7}" destId="{98525174-BCE2-4219-B7B7-D9B9380D16AE}" srcOrd="0" destOrd="0" presId="urn:microsoft.com/office/officeart/2005/8/layout/hList7"/>
    <dgm:cxn modelId="{5667B80C-401E-49ED-9C9D-08AC764C775D}" srcId="{72C6CD4A-00B5-4602-B670-BA26ADD43901}" destId="{0C1A8FEC-2920-40EE-B659-94007B4A66A0}" srcOrd="1" destOrd="0" parTransId="{E9D169CE-C6A3-4159-A229-54DF586E00E8}" sibTransId="{CD39FF20-D0F2-4E62-A582-48DA82657DF1}"/>
    <dgm:cxn modelId="{4196FC10-C08B-4144-960C-2DF3866054E2}" type="presOf" srcId="{C3080947-22EC-40C9-85B4-2C85DA4EF45D}" destId="{640C3ACA-2E5C-46F9-9DD1-B0944573ACA6}" srcOrd="0" destOrd="0" presId="urn:microsoft.com/office/officeart/2005/8/layout/hList7"/>
    <dgm:cxn modelId="{0B63D924-9FC2-4BC7-8A36-77119F2FEA0E}" srcId="{72C6CD4A-00B5-4602-B670-BA26ADD43901}" destId="{0A7EA1F2-FD2F-4B71-A7E4-7589B063CD9C}" srcOrd="0" destOrd="0" parTransId="{53799921-AFDB-4E0E-9A4B-B85A811A813E}" sibTransId="{6A922045-715D-4114-ABB3-EAB878DE0442}"/>
    <dgm:cxn modelId="{F1D38D65-D256-43C1-B25F-0C4D8680A4C8}" type="presOf" srcId="{085A56E2-7418-4E95-AC99-2FFB908849F1}" destId="{45F59D5C-FF20-4BDE-80A6-2FE58C153F12}" srcOrd="0" destOrd="0" presId="urn:microsoft.com/office/officeart/2005/8/layout/hList7"/>
    <dgm:cxn modelId="{55932A49-AD09-47BE-968E-E7568D887A11}" type="presOf" srcId="{6A922045-715D-4114-ABB3-EAB878DE0442}" destId="{5E060D97-9FD3-45AD-94CF-10716C684855}" srcOrd="0" destOrd="0" presId="urn:microsoft.com/office/officeart/2005/8/layout/hList7"/>
    <dgm:cxn modelId="{B4DD9449-D257-42D2-8342-BE6115457739}" type="presOf" srcId="{CD39FF20-D0F2-4E62-A582-48DA82657DF1}" destId="{CD889BE5-8518-4D78-9593-0E9C37428711}" srcOrd="0" destOrd="0" presId="urn:microsoft.com/office/officeart/2005/8/layout/hList7"/>
    <dgm:cxn modelId="{83D39578-5DB0-438A-8437-B52805939C0A}" type="presOf" srcId="{72C6CD4A-00B5-4602-B670-BA26ADD43901}" destId="{4D01E854-A3F7-4023-8B25-B2121E3607C5}" srcOrd="0" destOrd="0" presId="urn:microsoft.com/office/officeart/2005/8/layout/hList7"/>
    <dgm:cxn modelId="{93F4CD84-A074-48CC-AE1F-C715E1C35E25}" type="presOf" srcId="{0A7EA1F2-FD2F-4B71-A7E4-7589B063CD9C}" destId="{DA4CEF26-B46D-4298-90D7-47A611879D04}" srcOrd="1" destOrd="0" presId="urn:microsoft.com/office/officeart/2005/8/layout/hList7"/>
    <dgm:cxn modelId="{2DD47B9C-41B5-49CC-9DC7-ABC1E9D34CDC}" srcId="{72C6CD4A-00B5-4602-B670-BA26ADD43901}" destId="{5ADD84C5-DCEB-4268-874F-3A71E00C3BF7}" srcOrd="3" destOrd="0" parTransId="{3C839171-DA37-46F9-81AB-D729683D719A}" sibTransId="{E52D1054-C672-4839-9D0D-C33FEAB4130C}"/>
    <dgm:cxn modelId="{D4B025A0-21E2-4651-AFE0-B46E24253DD2}" type="presOf" srcId="{0A7EA1F2-FD2F-4B71-A7E4-7589B063CD9C}" destId="{A5823832-CAAE-432B-B238-F19DD19DC901}" srcOrd="0" destOrd="0" presId="urn:microsoft.com/office/officeart/2005/8/layout/hList7"/>
    <dgm:cxn modelId="{A015C8A3-3179-48A6-BC68-4D0E0C284A28}" type="presOf" srcId="{085A56E2-7418-4E95-AC99-2FFB908849F1}" destId="{087A8972-1B1F-4953-91DB-79E30AC91B2E}" srcOrd="1" destOrd="0" presId="urn:microsoft.com/office/officeart/2005/8/layout/hList7"/>
    <dgm:cxn modelId="{65130DAB-3CEB-44F8-BD04-B04A906A788A}" type="presOf" srcId="{5ADD84C5-DCEB-4268-874F-3A71E00C3BF7}" destId="{A3201954-C98C-4C09-8E69-B0A3B292012F}" srcOrd="1" destOrd="0" presId="urn:microsoft.com/office/officeart/2005/8/layout/hList7"/>
    <dgm:cxn modelId="{58C917B8-D5D1-4FC9-9680-F902D871630F}" type="presOf" srcId="{0C1A8FEC-2920-40EE-B659-94007B4A66A0}" destId="{20BBCB9D-783F-44DB-A7EF-AEFF4128DDC4}" srcOrd="0" destOrd="0" presId="urn:microsoft.com/office/officeart/2005/8/layout/hList7"/>
    <dgm:cxn modelId="{E8B20CDC-9DC2-4E67-A952-6E9DA8EAF550}" type="presOf" srcId="{0C1A8FEC-2920-40EE-B659-94007B4A66A0}" destId="{DFA26041-7387-4F89-8419-AEB7E2397C05}" srcOrd="1" destOrd="0" presId="urn:microsoft.com/office/officeart/2005/8/layout/hList7"/>
    <dgm:cxn modelId="{2C09E7EE-7801-41CB-B8B8-66F5698779CD}" srcId="{72C6CD4A-00B5-4602-B670-BA26ADD43901}" destId="{085A56E2-7418-4E95-AC99-2FFB908849F1}" srcOrd="2" destOrd="0" parTransId="{92B66A93-2362-40BC-83BC-BC5639437383}" sibTransId="{C3080947-22EC-40C9-85B4-2C85DA4EF45D}"/>
    <dgm:cxn modelId="{30E19EDA-2823-4CAD-8AD4-A81A9F0A97FA}" type="presParOf" srcId="{4D01E854-A3F7-4023-8B25-B2121E3607C5}" destId="{0EE92FB9-063A-4107-8BAA-0A48DA8597E5}" srcOrd="0" destOrd="0" presId="urn:microsoft.com/office/officeart/2005/8/layout/hList7"/>
    <dgm:cxn modelId="{34C398C4-960E-4A4B-B445-87529ED9B521}" type="presParOf" srcId="{4D01E854-A3F7-4023-8B25-B2121E3607C5}" destId="{7FA1D5E8-F242-4FEF-97C5-3CABEA0FCBB5}" srcOrd="1" destOrd="0" presId="urn:microsoft.com/office/officeart/2005/8/layout/hList7"/>
    <dgm:cxn modelId="{D5C949B8-6D85-408C-BDC0-F7E66787F051}" type="presParOf" srcId="{7FA1D5E8-F242-4FEF-97C5-3CABEA0FCBB5}" destId="{6BB21E52-FEAD-4269-A036-3F8EE51F1AAD}" srcOrd="0" destOrd="0" presId="urn:microsoft.com/office/officeart/2005/8/layout/hList7"/>
    <dgm:cxn modelId="{38362F82-1869-43F6-96D8-5BE84DFAFF7B}" type="presParOf" srcId="{6BB21E52-FEAD-4269-A036-3F8EE51F1AAD}" destId="{A5823832-CAAE-432B-B238-F19DD19DC901}" srcOrd="0" destOrd="0" presId="urn:microsoft.com/office/officeart/2005/8/layout/hList7"/>
    <dgm:cxn modelId="{3A4B0F47-EC78-4F35-9B97-AE8D05B8C622}" type="presParOf" srcId="{6BB21E52-FEAD-4269-A036-3F8EE51F1AAD}" destId="{DA4CEF26-B46D-4298-90D7-47A611879D04}" srcOrd="1" destOrd="0" presId="urn:microsoft.com/office/officeart/2005/8/layout/hList7"/>
    <dgm:cxn modelId="{F4ED4808-5224-4651-8248-2AB88A199233}" type="presParOf" srcId="{6BB21E52-FEAD-4269-A036-3F8EE51F1AAD}" destId="{947926C4-F857-426E-A746-AA38A089E678}" srcOrd="2" destOrd="0" presId="urn:microsoft.com/office/officeart/2005/8/layout/hList7"/>
    <dgm:cxn modelId="{30FAF209-734F-47BC-BC99-A5AD4479EC48}" type="presParOf" srcId="{6BB21E52-FEAD-4269-A036-3F8EE51F1AAD}" destId="{218DA098-1997-4809-A4E7-948BBD15A50F}" srcOrd="3" destOrd="0" presId="urn:microsoft.com/office/officeart/2005/8/layout/hList7"/>
    <dgm:cxn modelId="{0DD5408C-43CE-4354-91B9-76A4B3483A88}" type="presParOf" srcId="{7FA1D5E8-F242-4FEF-97C5-3CABEA0FCBB5}" destId="{5E060D97-9FD3-45AD-94CF-10716C684855}" srcOrd="1" destOrd="0" presId="urn:microsoft.com/office/officeart/2005/8/layout/hList7"/>
    <dgm:cxn modelId="{D7088656-CAC2-43A3-8197-E6772DD766BA}" type="presParOf" srcId="{7FA1D5E8-F242-4FEF-97C5-3CABEA0FCBB5}" destId="{B88341B4-D3EE-4F0C-BB4E-DCBD5752288C}" srcOrd="2" destOrd="0" presId="urn:microsoft.com/office/officeart/2005/8/layout/hList7"/>
    <dgm:cxn modelId="{D7A268A4-E3E2-4E3E-B61C-19097F81EF95}" type="presParOf" srcId="{B88341B4-D3EE-4F0C-BB4E-DCBD5752288C}" destId="{20BBCB9D-783F-44DB-A7EF-AEFF4128DDC4}" srcOrd="0" destOrd="0" presId="urn:microsoft.com/office/officeart/2005/8/layout/hList7"/>
    <dgm:cxn modelId="{11E909EB-EFED-4F4E-BC70-056337756D96}" type="presParOf" srcId="{B88341B4-D3EE-4F0C-BB4E-DCBD5752288C}" destId="{DFA26041-7387-4F89-8419-AEB7E2397C05}" srcOrd="1" destOrd="0" presId="urn:microsoft.com/office/officeart/2005/8/layout/hList7"/>
    <dgm:cxn modelId="{83F6DB8D-687E-4C58-96BE-14E309A1CEA7}" type="presParOf" srcId="{B88341B4-D3EE-4F0C-BB4E-DCBD5752288C}" destId="{8F61A35E-38F0-425E-9527-6EE2B1C028B6}" srcOrd="2" destOrd="0" presId="urn:microsoft.com/office/officeart/2005/8/layout/hList7"/>
    <dgm:cxn modelId="{25BA20ED-8E40-4346-BC73-9FC67A526497}" type="presParOf" srcId="{B88341B4-D3EE-4F0C-BB4E-DCBD5752288C}" destId="{72EB5E30-4022-428E-AA95-EAC74FFD59FA}" srcOrd="3" destOrd="0" presId="urn:microsoft.com/office/officeart/2005/8/layout/hList7"/>
    <dgm:cxn modelId="{943562CC-E3F5-47A9-B532-6D36251D53E3}" type="presParOf" srcId="{7FA1D5E8-F242-4FEF-97C5-3CABEA0FCBB5}" destId="{CD889BE5-8518-4D78-9593-0E9C37428711}" srcOrd="3" destOrd="0" presId="urn:microsoft.com/office/officeart/2005/8/layout/hList7"/>
    <dgm:cxn modelId="{4A8A48E7-6464-4DEB-AF3F-233AB9F954EE}" type="presParOf" srcId="{7FA1D5E8-F242-4FEF-97C5-3CABEA0FCBB5}" destId="{6D090B35-9DBA-40F8-B603-F588B0BAD969}" srcOrd="4" destOrd="0" presId="urn:microsoft.com/office/officeart/2005/8/layout/hList7"/>
    <dgm:cxn modelId="{FFFA23D3-C2B8-4390-9C22-15C2D9A599BA}" type="presParOf" srcId="{6D090B35-9DBA-40F8-B603-F588B0BAD969}" destId="{45F59D5C-FF20-4BDE-80A6-2FE58C153F12}" srcOrd="0" destOrd="0" presId="urn:microsoft.com/office/officeart/2005/8/layout/hList7"/>
    <dgm:cxn modelId="{FC6C572C-7239-4FE8-82F2-A952787AE706}" type="presParOf" srcId="{6D090B35-9DBA-40F8-B603-F588B0BAD969}" destId="{087A8972-1B1F-4953-91DB-79E30AC91B2E}" srcOrd="1" destOrd="0" presId="urn:microsoft.com/office/officeart/2005/8/layout/hList7"/>
    <dgm:cxn modelId="{A8E4E7E0-2E05-4777-8FF1-A122B8898C9A}" type="presParOf" srcId="{6D090B35-9DBA-40F8-B603-F588B0BAD969}" destId="{E39A2645-D96A-4A94-97E8-74389671E2F4}" srcOrd="2" destOrd="0" presId="urn:microsoft.com/office/officeart/2005/8/layout/hList7"/>
    <dgm:cxn modelId="{2F9F4CB9-FE3B-412E-BA9B-855433821B88}" type="presParOf" srcId="{6D090B35-9DBA-40F8-B603-F588B0BAD969}" destId="{A966CCCC-AC38-4995-8D0F-A9E785DEC9F8}" srcOrd="3" destOrd="0" presId="urn:microsoft.com/office/officeart/2005/8/layout/hList7"/>
    <dgm:cxn modelId="{9884760E-A409-4C30-8220-DE1CAD1A7A2F}" type="presParOf" srcId="{7FA1D5E8-F242-4FEF-97C5-3CABEA0FCBB5}" destId="{640C3ACA-2E5C-46F9-9DD1-B0944573ACA6}" srcOrd="5" destOrd="0" presId="urn:microsoft.com/office/officeart/2005/8/layout/hList7"/>
    <dgm:cxn modelId="{8E259F62-5271-44A1-ACE3-0F791CEAF1B6}" type="presParOf" srcId="{7FA1D5E8-F242-4FEF-97C5-3CABEA0FCBB5}" destId="{53E673DA-8EC5-4C6F-B3D5-E2474CF328FA}" srcOrd="6" destOrd="0" presId="urn:microsoft.com/office/officeart/2005/8/layout/hList7"/>
    <dgm:cxn modelId="{A2467183-FDB6-4E70-9B84-3B4A5D285AE3}" type="presParOf" srcId="{53E673DA-8EC5-4C6F-B3D5-E2474CF328FA}" destId="{98525174-BCE2-4219-B7B7-D9B9380D16AE}" srcOrd="0" destOrd="0" presId="urn:microsoft.com/office/officeart/2005/8/layout/hList7"/>
    <dgm:cxn modelId="{D90E86DE-EDA0-4506-AE13-185905CE0386}" type="presParOf" srcId="{53E673DA-8EC5-4C6F-B3D5-E2474CF328FA}" destId="{A3201954-C98C-4C09-8E69-B0A3B292012F}" srcOrd="1" destOrd="0" presId="urn:microsoft.com/office/officeart/2005/8/layout/hList7"/>
    <dgm:cxn modelId="{6BC2E2F1-6B2F-4005-BC3C-E850AA6A333F}" type="presParOf" srcId="{53E673DA-8EC5-4C6F-B3D5-E2474CF328FA}" destId="{5BB271BD-1FEF-4904-96A9-69162DDD69E0}" srcOrd="2" destOrd="0" presId="urn:microsoft.com/office/officeart/2005/8/layout/hList7"/>
    <dgm:cxn modelId="{20A1679C-AFD9-41D3-ADCC-FD73132BECE8}" type="presParOf" srcId="{53E673DA-8EC5-4C6F-B3D5-E2474CF328FA}" destId="{FB739013-9CCB-4B4E-8F79-4939DB0B8E0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>
        <a:blipFill>
          <a:blip xmlns:r="http://schemas.openxmlformats.org/officeDocument/2006/relationships" r:embed="rId1"/>
          <a:stretch>
            <a:fillRect b="-2809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7ABA3C54-0C74-410F-A852-4C1CAEBF91AC}">
      <dgm:prSet phldrT="[Texto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C56B8CE0-6645-4943-9A67-1623A6832772}" type="parTrans" cxnId="{F5101EA7-038A-4B92-9BEA-4FFA85539052}">
      <dgm:prSet/>
      <dgm:spPr/>
      <dgm:t>
        <a:bodyPr/>
        <a:lstStyle/>
        <a:p>
          <a:endParaRPr lang="pt-BR"/>
        </a:p>
      </dgm:t>
    </dgm:pt>
    <dgm:pt modelId="{EA6AF967-F5FB-4842-B48A-DE412BE0438B}" type="sibTrans" cxnId="{F5101EA7-038A-4B92-9BEA-4FFA85539052}">
      <dgm:prSet/>
      <dgm:spPr/>
      <dgm:t>
        <a:bodyPr/>
        <a:lstStyle/>
        <a:p>
          <a:endParaRPr lang="pt-BR"/>
        </a:p>
      </dgm:t>
    </dgm:pt>
    <dgm:pt modelId="{F2E609B0-DDE4-4B94-B607-85AD5A991939}">
      <dgm:prSet phldrT="[Texto]"/>
      <dgm:spPr>
        <a:blipFill>
          <a:blip xmlns:r="http://schemas.openxmlformats.org/officeDocument/2006/relationships" r:embed="rId3"/>
          <a:stretch>
            <a:fillRect r="-68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5C4394BE-EA59-4AFD-8BA6-31D09E673DFD}" type="sibTrans" cxnId="{3BBA4B1C-DFA3-4235-A6A6-4896306612E1}">
      <dgm:prSet/>
      <dgm:spPr/>
      <dgm:t>
        <a:bodyPr/>
        <a:lstStyle/>
        <a:p>
          <a:endParaRPr lang="pt-BR"/>
        </a:p>
      </dgm:t>
    </dgm:pt>
    <dgm:pt modelId="{A93B0819-189E-4F74-85CB-C8D6B84DE1BD}" type="parTrans" cxnId="{3BBA4B1C-DFA3-4235-A6A6-4896306612E1}">
      <dgm:prSet/>
      <dgm:spPr/>
      <dgm:t>
        <a:bodyPr/>
        <a:lstStyle/>
        <a:p>
          <a:endParaRPr lang="pt-BR"/>
        </a:p>
      </dgm:t>
    </dgm:pt>
    <dgm:pt modelId="{F5F66D33-EDC5-4121-AB6A-66E889B94F5E}">
      <dgm:prSet phldrT="[Texto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A6ED3ED2-3F5A-4094-B4E4-ED52C976F611}" type="parTrans" cxnId="{50B6D72F-894F-4FAF-A978-11F144F6FD60}">
      <dgm:prSet/>
      <dgm:spPr/>
      <dgm:t>
        <a:bodyPr/>
        <a:lstStyle/>
        <a:p>
          <a:endParaRPr lang="pt-BR"/>
        </a:p>
      </dgm:t>
    </dgm:pt>
    <dgm:pt modelId="{FF13E264-A11F-4983-84FC-968236E5FE93}" type="sibTrans" cxnId="{50B6D72F-894F-4FAF-A978-11F144F6FD60}">
      <dgm:prSet/>
      <dgm:spPr/>
      <dgm:t>
        <a:bodyPr/>
        <a:lstStyle/>
        <a:p>
          <a:endParaRPr lang="pt-BR"/>
        </a:p>
      </dgm:t>
    </dgm:pt>
    <dgm:pt modelId="{3CBC2B26-FEC3-4675-A3D1-047F965F2525}">
      <dgm:prSet phldrT="[Texto]"/>
      <dgm:spPr/>
      <dgm:t>
        <a:bodyPr/>
        <a:lstStyle/>
        <a:p>
          <a:r>
            <a:rPr lang="pt-BR">
              <a:latin typeface="Times New Roman" panose="02020603050405020304" pitchFamily="18" charset="0"/>
              <a:cs typeface="Times New Roman" panose="02020603050405020304" pitchFamily="18" charset="0"/>
            </a:rPr>
            <a:t>ɸ</a:t>
          </a:r>
          <a:r>
            <a:rPr lang="pt-BR" dirty="0"/>
            <a:t>: função de ativação. </a:t>
          </a:r>
        </a:p>
      </dgm:t>
    </dgm:pt>
    <dgm:pt modelId="{D4C5BFA4-53A4-41EC-995C-1B5105C2ED0C}" type="parTrans" cxnId="{9DDD07F7-2129-44ED-8149-DEFC1C372605}">
      <dgm:prSet/>
      <dgm:spPr/>
      <dgm:t>
        <a:bodyPr/>
        <a:lstStyle/>
        <a:p>
          <a:endParaRPr lang="pt-BR"/>
        </a:p>
      </dgm:t>
    </dgm:pt>
    <dgm:pt modelId="{51BC1977-A2DC-43C0-B84B-1083BA780B77}" type="sibTrans" cxnId="{9DDD07F7-2129-44ED-8149-DEFC1C372605}">
      <dgm:prSet/>
      <dgm:spPr/>
      <dgm:t>
        <a:bodyPr/>
        <a:lstStyle/>
        <a:p>
          <a:endParaRPr lang="pt-BR"/>
        </a:p>
      </dgm:t>
    </dgm:pt>
    <dgm:pt modelId="{89772F44-AD04-480D-9715-9E9AC43E7187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E2426D90-D740-4FB6-9A3B-27D65718A409}" type="pres">
      <dgm:prSet presAssocID="{E0378F98-A11D-478B-9772-80426951FE86}" presName="node" presStyleLbl="node1" presStyleIdx="0" presStyleCnt="5">
        <dgm:presLayoutVars>
          <dgm:bulletEnabled val="1"/>
        </dgm:presLayoutVars>
      </dgm:prSet>
      <dgm:spPr/>
    </dgm:pt>
    <dgm:pt modelId="{8192BC8D-7594-4BAE-B304-3BEF59A34368}" type="pres">
      <dgm:prSet presAssocID="{E865C896-6391-4543-9ECC-2BFD7416DB3B}" presName="sibTrans" presStyleCnt="0"/>
      <dgm:spPr/>
    </dgm:pt>
    <dgm:pt modelId="{CD62395E-E39B-420E-913E-4F7AC3400C88}" type="pres">
      <dgm:prSet presAssocID="{7ABA3C54-0C74-410F-A852-4C1CAEBF91AC}" presName="node" presStyleLbl="node1" presStyleIdx="1" presStyleCnt="5">
        <dgm:presLayoutVars>
          <dgm:bulletEnabled val="1"/>
        </dgm:presLayoutVars>
      </dgm:prSet>
      <dgm:spPr/>
    </dgm:pt>
    <dgm:pt modelId="{2715B376-C268-4D13-98F1-ECD9EB4842A3}" type="pres">
      <dgm:prSet presAssocID="{EA6AF967-F5FB-4842-B48A-DE412BE0438B}" presName="sibTrans" presStyleCnt="0"/>
      <dgm:spPr/>
    </dgm:pt>
    <dgm:pt modelId="{C91167A3-D721-47F7-A094-B8D78F6E71D8}" type="pres">
      <dgm:prSet presAssocID="{F2E609B0-DDE4-4B94-B607-85AD5A991939}" presName="node" presStyleLbl="node1" presStyleIdx="2" presStyleCnt="5">
        <dgm:presLayoutVars>
          <dgm:bulletEnabled val="1"/>
        </dgm:presLayoutVars>
      </dgm:prSet>
      <dgm:spPr/>
    </dgm:pt>
    <dgm:pt modelId="{21095BE3-735F-4C0B-8773-EA4FA9B7F2B6}" type="pres">
      <dgm:prSet presAssocID="{5C4394BE-EA59-4AFD-8BA6-31D09E673DFD}" presName="sibTrans" presStyleCnt="0"/>
      <dgm:spPr/>
    </dgm:pt>
    <dgm:pt modelId="{AFB9DAEE-214B-44AA-9A5B-BCDBDFBF20BA}" type="pres">
      <dgm:prSet presAssocID="{3CBC2B26-FEC3-4675-A3D1-047F965F2525}" presName="node" presStyleLbl="node1" presStyleIdx="3" presStyleCnt="5">
        <dgm:presLayoutVars>
          <dgm:bulletEnabled val="1"/>
        </dgm:presLayoutVars>
      </dgm:prSet>
      <dgm:spPr/>
    </dgm:pt>
    <dgm:pt modelId="{55BB56BE-72E4-4660-9639-F5D761A63ABA}" type="pres">
      <dgm:prSet presAssocID="{51BC1977-A2DC-43C0-B84B-1083BA780B77}" presName="sibTrans" presStyleCnt="0"/>
      <dgm:spPr/>
    </dgm:pt>
    <dgm:pt modelId="{E3F66A53-6069-4B23-80DD-CA1A7B6C0BD4}" type="pres">
      <dgm:prSet presAssocID="{F5F66D33-EDC5-4121-AB6A-66E889B94F5E}" presName="node" presStyleLbl="node1" presStyleIdx="4" presStyleCnt="5">
        <dgm:presLayoutVars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3BBA4B1C-DFA3-4235-A6A6-4896306612E1}" srcId="{7172E349-F76F-47C9-BC87-58C128D2A188}" destId="{F2E609B0-DDE4-4B94-B607-85AD5A991939}" srcOrd="2" destOrd="0" parTransId="{A93B0819-189E-4F74-85CB-C8D6B84DE1BD}" sibTransId="{5C4394BE-EA59-4AFD-8BA6-31D09E673DFD}"/>
    <dgm:cxn modelId="{50B6D72F-894F-4FAF-A978-11F144F6FD60}" srcId="{7172E349-F76F-47C9-BC87-58C128D2A188}" destId="{F5F66D33-EDC5-4121-AB6A-66E889B94F5E}" srcOrd="4" destOrd="0" parTransId="{A6ED3ED2-3F5A-4094-B4E4-ED52C976F611}" sibTransId="{FF13E264-A11F-4983-84FC-968236E5FE93}"/>
    <dgm:cxn modelId="{6B999F4A-2BB4-4FE0-ABA7-3DD85EEC7024}" type="presOf" srcId="{F5F66D33-EDC5-4121-AB6A-66E889B94F5E}" destId="{E3F66A53-6069-4B23-80DD-CA1A7B6C0BD4}" srcOrd="0" destOrd="0" presId="urn:microsoft.com/office/officeart/2005/8/layout/default"/>
    <dgm:cxn modelId="{CA60177D-9EBC-4D6E-9671-B9D64266B4A5}" type="presOf" srcId="{3CBC2B26-FEC3-4675-A3D1-047F965F2525}" destId="{AFB9DAEE-214B-44AA-9A5B-BCDBDFBF20BA}" srcOrd="0" destOrd="0" presId="urn:microsoft.com/office/officeart/2005/8/layout/default"/>
    <dgm:cxn modelId="{A7902FA2-A1F0-4D0D-8935-33941F7AC2C9}" type="presOf" srcId="{7ABA3C54-0C74-410F-A852-4C1CAEBF91AC}" destId="{CD62395E-E39B-420E-913E-4F7AC3400C88}" srcOrd="0" destOrd="0" presId="urn:microsoft.com/office/officeart/2005/8/layout/default"/>
    <dgm:cxn modelId="{F5101EA7-038A-4B92-9BEA-4FFA85539052}" srcId="{7172E349-F76F-47C9-BC87-58C128D2A188}" destId="{7ABA3C54-0C74-410F-A852-4C1CAEBF91AC}" srcOrd="1" destOrd="0" parTransId="{C56B8CE0-6645-4943-9A67-1623A6832772}" sibTransId="{EA6AF967-F5FB-4842-B48A-DE412BE0438B}"/>
    <dgm:cxn modelId="{7D523FC4-C52A-4EEF-A7DE-F1D67745B09A}" type="presOf" srcId="{F2E609B0-DDE4-4B94-B607-85AD5A991939}" destId="{C91167A3-D721-47F7-A094-B8D78F6E71D8}" srcOrd="0" destOrd="0" presId="urn:microsoft.com/office/officeart/2005/8/layout/default"/>
    <dgm:cxn modelId="{8509EFC9-4C24-4C4C-B6C1-41BA09D28D20}" type="presOf" srcId="{E0378F98-A11D-478B-9772-80426951FE86}" destId="{E2426D90-D740-4FB6-9A3B-27D65718A409}" srcOrd="0" destOrd="0" presId="urn:microsoft.com/office/officeart/2005/8/layout/default"/>
    <dgm:cxn modelId="{9DDD07F7-2129-44ED-8149-DEFC1C372605}" srcId="{7172E349-F76F-47C9-BC87-58C128D2A188}" destId="{3CBC2B26-FEC3-4675-A3D1-047F965F2525}" srcOrd="3" destOrd="0" parTransId="{D4C5BFA4-53A4-41EC-995C-1B5105C2ED0C}" sibTransId="{51BC1977-A2DC-43C0-B84B-1083BA780B77}"/>
    <dgm:cxn modelId="{42EA4AF7-5FB7-40E5-A640-2857EF4CD3D7}" type="presOf" srcId="{7172E349-F76F-47C9-BC87-58C128D2A188}" destId="{89772F44-AD04-480D-9715-9E9AC43E7187}" srcOrd="0" destOrd="0" presId="urn:microsoft.com/office/officeart/2005/8/layout/default"/>
    <dgm:cxn modelId="{24A6E504-61C0-4808-926A-F783E146F437}" type="presParOf" srcId="{89772F44-AD04-480D-9715-9E9AC43E7187}" destId="{E2426D90-D740-4FB6-9A3B-27D65718A409}" srcOrd="0" destOrd="0" presId="urn:microsoft.com/office/officeart/2005/8/layout/default"/>
    <dgm:cxn modelId="{3F3D997B-49F0-4B66-B712-DD57AD23EA84}" type="presParOf" srcId="{89772F44-AD04-480D-9715-9E9AC43E7187}" destId="{8192BC8D-7594-4BAE-B304-3BEF59A34368}" srcOrd="1" destOrd="0" presId="urn:microsoft.com/office/officeart/2005/8/layout/default"/>
    <dgm:cxn modelId="{E17A8EF4-33A8-448D-8708-EC5BF7906A0C}" type="presParOf" srcId="{89772F44-AD04-480D-9715-9E9AC43E7187}" destId="{CD62395E-E39B-420E-913E-4F7AC3400C88}" srcOrd="2" destOrd="0" presId="urn:microsoft.com/office/officeart/2005/8/layout/default"/>
    <dgm:cxn modelId="{58DA3A15-19DB-413D-9597-114FED73DA7B}" type="presParOf" srcId="{89772F44-AD04-480D-9715-9E9AC43E7187}" destId="{2715B376-C268-4D13-98F1-ECD9EB4842A3}" srcOrd="3" destOrd="0" presId="urn:microsoft.com/office/officeart/2005/8/layout/default"/>
    <dgm:cxn modelId="{0879F8A7-7A1D-486A-A3EC-6D861CC9865A}" type="presParOf" srcId="{89772F44-AD04-480D-9715-9E9AC43E7187}" destId="{C91167A3-D721-47F7-A094-B8D78F6E71D8}" srcOrd="4" destOrd="0" presId="urn:microsoft.com/office/officeart/2005/8/layout/default"/>
    <dgm:cxn modelId="{E3FD34EC-EA3A-447A-BFC6-B65AB4AED5B8}" type="presParOf" srcId="{89772F44-AD04-480D-9715-9E9AC43E7187}" destId="{21095BE3-735F-4C0B-8773-EA4FA9B7F2B6}" srcOrd="5" destOrd="0" presId="urn:microsoft.com/office/officeart/2005/8/layout/default"/>
    <dgm:cxn modelId="{C33B79F2-20C9-4D9B-8714-E3E0A88292D0}" type="presParOf" srcId="{89772F44-AD04-480D-9715-9E9AC43E7187}" destId="{AFB9DAEE-214B-44AA-9A5B-BCDBDFBF20BA}" srcOrd="6" destOrd="0" presId="urn:microsoft.com/office/officeart/2005/8/layout/default"/>
    <dgm:cxn modelId="{C5D3A6E3-65CA-4C3C-9237-C284D9AF58BC}" type="presParOf" srcId="{89772F44-AD04-480D-9715-9E9AC43E7187}" destId="{55BB56BE-72E4-4660-9639-F5D761A63ABA}" srcOrd="7" destOrd="0" presId="urn:microsoft.com/office/officeart/2005/8/layout/default"/>
    <dgm:cxn modelId="{90E496E8-D224-4E03-A5A6-163AF4C90DAA}" type="presParOf" srcId="{89772F44-AD04-480D-9715-9E9AC43E7187}" destId="{E3F66A53-6069-4B23-80DD-CA1A7B6C0BD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0378F98-A11D-478B-9772-80426951FE86}">
          <dgm:prSet phldrT="[Texto]"/>
          <dgm:spPr/>
          <dgm:t>
            <a:bodyPr/>
            <a:lstStyle/>
            <a:p>
              <a:r>
                <a:rPr lang="pt-BR" dirty="0"/>
                <a:t>Requer exemplos de entrada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pt-BR" dirty="0"/>
                <a:t> e a respectiva saída esperada (</a:t>
              </a:r>
              <a:r>
                <a:rPr lang="pt-BR" i="1" dirty="0" err="1"/>
                <a:t>ground</a:t>
              </a:r>
              <a:r>
                <a:rPr lang="pt-BR" i="1" dirty="0"/>
                <a:t> </a:t>
              </a:r>
              <a:r>
                <a:rPr lang="pt-BR" i="1" dirty="0" err="1"/>
                <a:t>truth</a:t>
              </a:r>
              <a:r>
                <a:rPr lang="pt-BR" dirty="0"/>
                <a:t>) </a:t>
              </a:r>
              <a14:m>
                <m:oMath xmlns:m="http://schemas.openxmlformats.org/officeDocument/2006/math">
                  <m:r>
                    <a:rPr lang="pt-BR" b="0" i="1" dirty="0" smtClean="0">
                      <a:latin typeface="Cambria Math" panose="02040503050406030204" pitchFamily="18" charset="0"/>
                    </a:rPr>
                    <m:t>𝑔</m:t>
                  </m:r>
                </m:oMath>
              </a14:m>
              <a:r>
                <a:rPr lang="pt-BR" dirty="0"/>
                <a:t> e consecutivas iterações.</a:t>
              </a:r>
            </a:p>
          </dgm:t>
        </dgm:pt>
      </mc:Choice>
      <mc:Fallback xmlns="">
        <dgm:pt modelId="{E0378F98-A11D-478B-9772-80426951FE86}">
          <dgm:prSet phldrT="[Texto]"/>
          <dgm:spPr/>
          <dgm:t>
            <a:bodyPr/>
            <a:lstStyle/>
            <a:p>
              <a:r>
                <a:rPr lang="pt-BR" dirty="0"/>
                <a:t>Requer exemplos de entrada </a:t>
              </a:r>
              <a:r>
                <a:rPr lang="pt-BR" b="0" i="0">
                  <a:latin typeface="Cambria Math" panose="02040503050406030204" pitchFamily="18" charset="0"/>
                </a:rPr>
                <a:t>𝑥</a:t>
              </a:r>
              <a:r>
                <a:rPr lang="pt-BR" dirty="0"/>
                <a:t> e a respectiva saída esperada (</a:t>
              </a:r>
              <a:r>
                <a:rPr lang="pt-BR" i="1" dirty="0" err="1"/>
                <a:t>ground</a:t>
              </a:r>
              <a:r>
                <a:rPr lang="pt-BR" i="1" dirty="0"/>
                <a:t> </a:t>
              </a:r>
              <a:r>
                <a:rPr lang="pt-BR" i="1" dirty="0" err="1"/>
                <a:t>truth</a:t>
              </a:r>
              <a:r>
                <a:rPr lang="pt-BR" dirty="0"/>
                <a:t>) </a:t>
              </a:r>
              <a:r>
                <a:rPr lang="pt-BR" b="0" i="0" dirty="0">
                  <a:latin typeface="Cambria Math" panose="02040503050406030204" pitchFamily="18" charset="0"/>
                </a:rPr>
                <a:t>𝑔</a:t>
              </a:r>
              <a:r>
                <a:rPr lang="pt-BR" dirty="0"/>
                <a:t> e consecutivas iterações.</a:t>
              </a:r>
            </a:p>
          </dgm:t>
        </dgm:pt>
      </mc:Fallback>
    </mc:AlternateConten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1D568915-EBE9-438F-9B5E-2C35537FEC26}">
      <dgm:prSet phldrT="[Texto]"/>
      <dgm:spPr/>
      <dgm:t>
        <a:bodyPr/>
        <a:lstStyle/>
        <a:p>
          <a:r>
            <a:rPr lang="pt-BR"/>
            <a:t>É limitada à classificação binária, não sendo capaz de lidar com problemas não-lineares</a:t>
          </a:r>
          <a:endParaRPr lang="pt-BR" dirty="0"/>
        </a:p>
      </dgm:t>
    </dgm:pt>
    <dgm:pt modelId="{55448F23-9A23-43C6-AC4A-4FB4D34A9065}" type="parTrans" cxnId="{AE42DDF4-B364-48D6-8AB0-AFE7FD2CC645}">
      <dgm:prSet/>
      <dgm:spPr/>
      <dgm:t>
        <a:bodyPr/>
        <a:lstStyle/>
        <a:p>
          <a:endParaRPr lang="pt-BR"/>
        </a:p>
      </dgm:t>
    </dgm:pt>
    <dgm:pt modelId="{EF9E0541-E930-4E91-921B-244756F8211F}" type="sibTrans" cxnId="{AE42DDF4-B364-48D6-8AB0-AFE7FD2CC645}">
      <dgm:prSet/>
      <dgm:spPr/>
      <dgm:t>
        <a:bodyPr/>
        <a:lstStyle/>
        <a:p>
          <a:endParaRPr lang="pt-BR"/>
        </a:p>
      </dgm:t>
    </dgm:pt>
    <dgm:pt modelId="{B2D94FD2-1AFB-4925-AE62-23DCE6DC2E3D}">
      <dgm:prSet phldrT="[Texto]"/>
      <dgm:spPr/>
      <dgm:t>
        <a:bodyPr/>
        <a:lstStyle/>
        <a:p>
          <a:r>
            <a:rPr lang="pt-BR" dirty="0"/>
            <a:t>Ajusta os pesos em função do erro </a:t>
          </a:r>
          <a:r>
            <a:rPr lang="el-GR" dirty="0">
              <a:latin typeface="Times New Roman" panose="02020603050405020304" pitchFamily="18" charset="0"/>
              <a:cs typeface="Times New Roman" panose="02020603050405020304" pitchFamily="18" charset="0"/>
            </a:rPr>
            <a:t>ε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dirty="0"/>
            <a:t>um parâmetro </a:t>
          </a:r>
          <a:r>
            <a:rPr lang="el-GR" dirty="0">
              <a:latin typeface="Times New Roman" panose="02020603050405020304" pitchFamily="18" charset="0"/>
              <a:cs typeface="Times New Roman" panose="02020603050405020304" pitchFamily="18" charset="0"/>
            </a:rPr>
            <a:t>η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dirty="0"/>
            <a:t>que indica a taxa de aprendizado.</a:t>
          </a:r>
        </a:p>
      </dgm:t>
    </dgm:pt>
    <dgm:pt modelId="{DCDAE834-51F9-4BB4-8AE6-FE7F5307C214}" type="parTrans" cxnId="{D194B62C-348E-48B3-81C8-F729F820E7AF}">
      <dgm:prSet/>
      <dgm:spPr/>
      <dgm:t>
        <a:bodyPr/>
        <a:lstStyle/>
        <a:p>
          <a:endParaRPr lang="pt-BR"/>
        </a:p>
      </dgm:t>
    </dgm:pt>
    <dgm:pt modelId="{562C6A77-7277-4C4E-BCE1-31EA251C6D2E}" type="sibTrans" cxnId="{D194B62C-348E-48B3-81C8-F729F820E7AF}">
      <dgm:prSet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Modelo de rede neural de camada única, usada para classificação binária.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dgm:pt modelId="{1CE5F91C-5772-4738-972E-B2E8032B2F42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4A3CBB4D-FB8A-412F-8033-03789E2C9C8D}" type="pres">
      <dgm:prSet presAssocID="{15EF8D84-B258-4B06-8127-6AE3A1085B5A}" presName="node" presStyleLbl="node1" presStyleIdx="0" presStyleCnt="4">
        <dgm:presLayoutVars>
          <dgm:bulletEnabled val="1"/>
        </dgm:presLayoutVars>
      </dgm:prSet>
      <dgm:spPr/>
    </dgm:pt>
    <dgm:pt modelId="{46268598-91D3-4DF5-9014-1D42C7AF6425}" type="pres">
      <dgm:prSet presAssocID="{F2E6CA59-BBD8-4D67-9FDA-CBB2EAA12045}" presName="sibTrans" presStyleCnt="0"/>
      <dgm:spPr/>
    </dgm:pt>
    <dgm:pt modelId="{CEDBF2AE-A904-4CE1-876A-A250980CF12A}" type="pres">
      <dgm:prSet presAssocID="{E0378F98-A11D-478B-9772-80426951FE86}" presName="node" presStyleLbl="node1" presStyleIdx="1" presStyleCnt="4">
        <dgm:presLayoutVars>
          <dgm:bulletEnabled val="1"/>
        </dgm:presLayoutVars>
      </dgm:prSet>
      <dgm:spPr/>
    </dgm:pt>
    <dgm:pt modelId="{E3AEBCB5-3724-491C-9993-6CAD3B42A843}" type="pres">
      <dgm:prSet presAssocID="{E865C896-6391-4543-9ECC-2BFD7416DB3B}" presName="sibTrans" presStyleCnt="0"/>
      <dgm:spPr/>
    </dgm:pt>
    <dgm:pt modelId="{1737203C-2398-4ADE-8DB1-AAB7ED0AA28C}" type="pres">
      <dgm:prSet presAssocID="{1D568915-EBE9-438F-9B5E-2C35537FEC26}" presName="node" presStyleLbl="node1" presStyleIdx="2" presStyleCnt="4">
        <dgm:presLayoutVars>
          <dgm:bulletEnabled val="1"/>
        </dgm:presLayoutVars>
      </dgm:prSet>
      <dgm:spPr/>
    </dgm:pt>
    <dgm:pt modelId="{06C336E9-DB33-4CC4-A2A1-4CEA61A50BB5}" type="pres">
      <dgm:prSet presAssocID="{EF9E0541-E930-4E91-921B-244756F8211F}" presName="sibTrans" presStyleCnt="0"/>
      <dgm:spPr/>
    </dgm:pt>
    <dgm:pt modelId="{67F9B930-DC6B-40B1-82C0-4A4F97734EF1}" type="pres">
      <dgm:prSet presAssocID="{B2D94FD2-1AFB-4925-AE62-23DCE6DC2E3D}" presName="node" presStyleLbl="node1" presStyleIdx="3" presStyleCnt="4">
        <dgm:presLayoutVars>
          <dgm:bulletEnabled val="1"/>
        </dgm:presLayoutVars>
      </dgm:prSet>
      <dgm:spPr/>
    </dgm:pt>
  </dgm:ptLst>
  <dgm:cxnLst>
    <dgm:cxn modelId="{ACCB0604-A449-446D-8911-DC6E02C174AD}" type="presOf" srcId="{1D568915-EBE9-438F-9B5E-2C35537FEC26}" destId="{1737203C-2398-4ADE-8DB1-AAB7ED0AA28C}" srcOrd="0" destOrd="0" presId="urn:microsoft.com/office/officeart/2005/8/layout/default"/>
    <dgm:cxn modelId="{0B9DD416-861C-438A-B002-E076DBEE5E73}" srcId="{7172E349-F76F-47C9-BC87-58C128D2A188}" destId="{E0378F98-A11D-478B-9772-80426951FE86}" srcOrd="1" destOrd="0" parTransId="{B2E04EB3-C7B1-40BC-953E-69EBAA525AD7}" sibTransId="{E865C896-6391-4543-9ECC-2BFD7416DB3B}"/>
    <dgm:cxn modelId="{D194B62C-348E-48B3-81C8-F729F820E7AF}" srcId="{7172E349-F76F-47C9-BC87-58C128D2A188}" destId="{B2D94FD2-1AFB-4925-AE62-23DCE6DC2E3D}" srcOrd="3" destOrd="0" parTransId="{DCDAE834-51F9-4BB4-8AE6-FE7F5307C214}" sibTransId="{562C6A77-7277-4C4E-BCE1-31EA251C6D2E}"/>
    <dgm:cxn modelId="{8DF0182D-D5E8-41D8-9908-E8EE742D5305}" type="presOf" srcId="{B2D94FD2-1AFB-4925-AE62-23DCE6DC2E3D}" destId="{67F9B930-DC6B-40B1-82C0-4A4F97734EF1}" srcOrd="0" destOrd="0" presId="urn:microsoft.com/office/officeart/2005/8/layout/default"/>
    <dgm:cxn modelId="{20714C66-0A0B-489D-99AE-68C2A03F7684}" type="presOf" srcId="{15EF8D84-B258-4B06-8127-6AE3A1085B5A}" destId="{4A3CBB4D-FB8A-412F-8033-03789E2C9C8D}" srcOrd="0" destOrd="0" presId="urn:microsoft.com/office/officeart/2005/8/layout/default"/>
    <dgm:cxn modelId="{72F46C81-41D0-412F-AF32-54DC8A6164AB}" type="presOf" srcId="{7172E349-F76F-47C9-BC87-58C128D2A188}" destId="{1CE5F91C-5772-4738-972E-B2E8032B2F42}" srcOrd="0" destOrd="0" presId="urn:microsoft.com/office/officeart/2005/8/layout/defaul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5DD48EAF-3281-4D74-872E-856365B2C8B5}" type="presOf" srcId="{E0378F98-A11D-478B-9772-80426951FE86}" destId="{CEDBF2AE-A904-4CE1-876A-A250980CF12A}" srcOrd="0" destOrd="0" presId="urn:microsoft.com/office/officeart/2005/8/layout/default"/>
    <dgm:cxn modelId="{AE42DDF4-B364-48D6-8AB0-AFE7FD2CC645}" srcId="{7172E349-F76F-47C9-BC87-58C128D2A188}" destId="{1D568915-EBE9-438F-9B5E-2C35537FEC26}" srcOrd="2" destOrd="0" parTransId="{55448F23-9A23-43C6-AC4A-4FB4D34A9065}" sibTransId="{EF9E0541-E930-4E91-921B-244756F8211F}"/>
    <dgm:cxn modelId="{5BD3E9D5-F856-46EE-BE83-0F8DA2B656F2}" type="presParOf" srcId="{1CE5F91C-5772-4738-972E-B2E8032B2F42}" destId="{4A3CBB4D-FB8A-412F-8033-03789E2C9C8D}" srcOrd="0" destOrd="0" presId="urn:microsoft.com/office/officeart/2005/8/layout/default"/>
    <dgm:cxn modelId="{A66B124D-F95F-42C3-8B1C-1E63DB06633D}" type="presParOf" srcId="{1CE5F91C-5772-4738-972E-B2E8032B2F42}" destId="{46268598-91D3-4DF5-9014-1D42C7AF6425}" srcOrd="1" destOrd="0" presId="urn:microsoft.com/office/officeart/2005/8/layout/default"/>
    <dgm:cxn modelId="{6B429212-348E-42B0-86EF-2C75C5A12B4E}" type="presParOf" srcId="{1CE5F91C-5772-4738-972E-B2E8032B2F42}" destId="{CEDBF2AE-A904-4CE1-876A-A250980CF12A}" srcOrd="2" destOrd="0" presId="urn:microsoft.com/office/officeart/2005/8/layout/default"/>
    <dgm:cxn modelId="{28B04EA7-F7F2-47D3-B7BA-0A299E7FBE97}" type="presParOf" srcId="{1CE5F91C-5772-4738-972E-B2E8032B2F42}" destId="{E3AEBCB5-3724-491C-9993-6CAD3B42A843}" srcOrd="3" destOrd="0" presId="urn:microsoft.com/office/officeart/2005/8/layout/default"/>
    <dgm:cxn modelId="{762EF2CB-C79F-4EA9-9E7A-CC4DF76CEF3E}" type="presParOf" srcId="{1CE5F91C-5772-4738-972E-B2E8032B2F42}" destId="{1737203C-2398-4ADE-8DB1-AAB7ED0AA28C}" srcOrd="4" destOrd="0" presId="urn:microsoft.com/office/officeart/2005/8/layout/default"/>
    <dgm:cxn modelId="{6ED09E15-3B37-4B89-BCA3-9FFD1F6F5401}" type="presParOf" srcId="{1CE5F91C-5772-4738-972E-B2E8032B2F42}" destId="{06C336E9-DB33-4CC4-A2A1-4CEA61A50BB5}" srcOrd="5" destOrd="0" presId="urn:microsoft.com/office/officeart/2005/8/layout/default"/>
    <dgm:cxn modelId="{AD4427F4-87E4-49ED-8B99-2644D9FEFC6E}" type="presParOf" srcId="{1CE5F91C-5772-4738-972E-B2E8032B2F42}" destId="{67F9B930-DC6B-40B1-82C0-4A4F97734EF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>
        <a:blipFill>
          <a:blip xmlns:r="http://schemas.openxmlformats.org/officeDocument/2006/relationships" r:embed="rId1"/>
          <a:stretch>
            <a:fillRect l="-792" r="-2111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1D568915-EBE9-438F-9B5E-2C35537FEC26}">
      <dgm:prSet phldrT="[Texto]"/>
      <dgm:spPr/>
      <dgm:t>
        <a:bodyPr/>
        <a:lstStyle/>
        <a:p>
          <a:r>
            <a:rPr lang="pt-BR"/>
            <a:t>É limitada à classificação binária, não sendo capaz de lidar com problemas não-lineares</a:t>
          </a:r>
          <a:endParaRPr lang="pt-BR" dirty="0"/>
        </a:p>
      </dgm:t>
    </dgm:pt>
    <dgm:pt modelId="{55448F23-9A23-43C6-AC4A-4FB4D34A9065}" type="parTrans" cxnId="{AE42DDF4-B364-48D6-8AB0-AFE7FD2CC645}">
      <dgm:prSet/>
      <dgm:spPr/>
      <dgm:t>
        <a:bodyPr/>
        <a:lstStyle/>
        <a:p>
          <a:endParaRPr lang="pt-BR"/>
        </a:p>
      </dgm:t>
    </dgm:pt>
    <dgm:pt modelId="{EF9E0541-E930-4E91-921B-244756F8211F}" type="sibTrans" cxnId="{AE42DDF4-B364-48D6-8AB0-AFE7FD2CC645}">
      <dgm:prSet/>
      <dgm:spPr/>
      <dgm:t>
        <a:bodyPr/>
        <a:lstStyle/>
        <a:p>
          <a:endParaRPr lang="pt-BR"/>
        </a:p>
      </dgm:t>
    </dgm:pt>
    <dgm:pt modelId="{B2D94FD2-1AFB-4925-AE62-23DCE6DC2E3D}">
      <dgm:prSet phldrT="[Texto]"/>
      <dgm:spPr/>
      <dgm:t>
        <a:bodyPr/>
        <a:lstStyle/>
        <a:p>
          <a:r>
            <a:rPr lang="pt-BR" dirty="0"/>
            <a:t>Ajusta os pesos em função do erro </a:t>
          </a:r>
          <a:r>
            <a:rPr lang="el-GR" dirty="0">
              <a:latin typeface="Times New Roman" panose="02020603050405020304" pitchFamily="18" charset="0"/>
              <a:cs typeface="Times New Roman" panose="02020603050405020304" pitchFamily="18" charset="0"/>
            </a:rPr>
            <a:t>ε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dirty="0"/>
            <a:t>um parâmetro </a:t>
          </a:r>
          <a:r>
            <a:rPr lang="el-GR" dirty="0">
              <a:latin typeface="Times New Roman" panose="02020603050405020304" pitchFamily="18" charset="0"/>
              <a:cs typeface="Times New Roman" panose="02020603050405020304" pitchFamily="18" charset="0"/>
            </a:rPr>
            <a:t>η</a:t>
          </a:r>
          <a:r>
            <a:rPr lang="pt-BR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dirty="0"/>
            <a:t>que indica a taxa de aprendizado.</a:t>
          </a:r>
        </a:p>
      </dgm:t>
    </dgm:pt>
    <dgm:pt modelId="{DCDAE834-51F9-4BB4-8AE6-FE7F5307C214}" type="parTrans" cxnId="{D194B62C-348E-48B3-81C8-F729F820E7AF}">
      <dgm:prSet/>
      <dgm:spPr/>
      <dgm:t>
        <a:bodyPr/>
        <a:lstStyle/>
        <a:p>
          <a:endParaRPr lang="pt-BR"/>
        </a:p>
      </dgm:t>
    </dgm:pt>
    <dgm:pt modelId="{562C6A77-7277-4C4E-BCE1-31EA251C6D2E}" type="sibTrans" cxnId="{D194B62C-348E-48B3-81C8-F729F820E7AF}">
      <dgm:prSet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Modelo de rede neural de camada única, usada para classificação binária.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dgm:pt modelId="{1CE5F91C-5772-4738-972E-B2E8032B2F42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4A3CBB4D-FB8A-412F-8033-03789E2C9C8D}" type="pres">
      <dgm:prSet presAssocID="{15EF8D84-B258-4B06-8127-6AE3A1085B5A}" presName="node" presStyleLbl="node1" presStyleIdx="0" presStyleCnt="4">
        <dgm:presLayoutVars>
          <dgm:bulletEnabled val="1"/>
        </dgm:presLayoutVars>
      </dgm:prSet>
      <dgm:spPr/>
    </dgm:pt>
    <dgm:pt modelId="{46268598-91D3-4DF5-9014-1D42C7AF6425}" type="pres">
      <dgm:prSet presAssocID="{F2E6CA59-BBD8-4D67-9FDA-CBB2EAA12045}" presName="sibTrans" presStyleCnt="0"/>
      <dgm:spPr/>
    </dgm:pt>
    <dgm:pt modelId="{CEDBF2AE-A904-4CE1-876A-A250980CF12A}" type="pres">
      <dgm:prSet presAssocID="{E0378F98-A11D-478B-9772-80426951FE86}" presName="node" presStyleLbl="node1" presStyleIdx="1" presStyleCnt="4">
        <dgm:presLayoutVars>
          <dgm:bulletEnabled val="1"/>
        </dgm:presLayoutVars>
      </dgm:prSet>
      <dgm:spPr/>
    </dgm:pt>
    <dgm:pt modelId="{E3AEBCB5-3724-491C-9993-6CAD3B42A843}" type="pres">
      <dgm:prSet presAssocID="{E865C896-6391-4543-9ECC-2BFD7416DB3B}" presName="sibTrans" presStyleCnt="0"/>
      <dgm:spPr/>
    </dgm:pt>
    <dgm:pt modelId="{1737203C-2398-4ADE-8DB1-AAB7ED0AA28C}" type="pres">
      <dgm:prSet presAssocID="{1D568915-EBE9-438F-9B5E-2C35537FEC26}" presName="node" presStyleLbl="node1" presStyleIdx="2" presStyleCnt="4">
        <dgm:presLayoutVars>
          <dgm:bulletEnabled val="1"/>
        </dgm:presLayoutVars>
      </dgm:prSet>
      <dgm:spPr/>
    </dgm:pt>
    <dgm:pt modelId="{06C336E9-DB33-4CC4-A2A1-4CEA61A50BB5}" type="pres">
      <dgm:prSet presAssocID="{EF9E0541-E930-4E91-921B-244756F8211F}" presName="sibTrans" presStyleCnt="0"/>
      <dgm:spPr/>
    </dgm:pt>
    <dgm:pt modelId="{67F9B930-DC6B-40B1-82C0-4A4F97734EF1}" type="pres">
      <dgm:prSet presAssocID="{B2D94FD2-1AFB-4925-AE62-23DCE6DC2E3D}" presName="node" presStyleLbl="node1" presStyleIdx="3" presStyleCnt="4">
        <dgm:presLayoutVars>
          <dgm:bulletEnabled val="1"/>
        </dgm:presLayoutVars>
      </dgm:prSet>
      <dgm:spPr/>
    </dgm:pt>
  </dgm:ptLst>
  <dgm:cxnLst>
    <dgm:cxn modelId="{ACCB0604-A449-446D-8911-DC6E02C174AD}" type="presOf" srcId="{1D568915-EBE9-438F-9B5E-2C35537FEC26}" destId="{1737203C-2398-4ADE-8DB1-AAB7ED0AA28C}" srcOrd="0" destOrd="0" presId="urn:microsoft.com/office/officeart/2005/8/layout/default"/>
    <dgm:cxn modelId="{0B9DD416-861C-438A-B002-E076DBEE5E73}" srcId="{7172E349-F76F-47C9-BC87-58C128D2A188}" destId="{E0378F98-A11D-478B-9772-80426951FE86}" srcOrd="1" destOrd="0" parTransId="{B2E04EB3-C7B1-40BC-953E-69EBAA525AD7}" sibTransId="{E865C896-6391-4543-9ECC-2BFD7416DB3B}"/>
    <dgm:cxn modelId="{D194B62C-348E-48B3-81C8-F729F820E7AF}" srcId="{7172E349-F76F-47C9-BC87-58C128D2A188}" destId="{B2D94FD2-1AFB-4925-AE62-23DCE6DC2E3D}" srcOrd="3" destOrd="0" parTransId="{DCDAE834-51F9-4BB4-8AE6-FE7F5307C214}" sibTransId="{562C6A77-7277-4C4E-BCE1-31EA251C6D2E}"/>
    <dgm:cxn modelId="{8DF0182D-D5E8-41D8-9908-E8EE742D5305}" type="presOf" srcId="{B2D94FD2-1AFB-4925-AE62-23DCE6DC2E3D}" destId="{67F9B930-DC6B-40B1-82C0-4A4F97734EF1}" srcOrd="0" destOrd="0" presId="urn:microsoft.com/office/officeart/2005/8/layout/default"/>
    <dgm:cxn modelId="{20714C66-0A0B-489D-99AE-68C2A03F7684}" type="presOf" srcId="{15EF8D84-B258-4B06-8127-6AE3A1085B5A}" destId="{4A3CBB4D-FB8A-412F-8033-03789E2C9C8D}" srcOrd="0" destOrd="0" presId="urn:microsoft.com/office/officeart/2005/8/layout/default"/>
    <dgm:cxn modelId="{72F46C81-41D0-412F-AF32-54DC8A6164AB}" type="presOf" srcId="{7172E349-F76F-47C9-BC87-58C128D2A188}" destId="{1CE5F91C-5772-4738-972E-B2E8032B2F42}" srcOrd="0" destOrd="0" presId="urn:microsoft.com/office/officeart/2005/8/layout/defaul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5DD48EAF-3281-4D74-872E-856365B2C8B5}" type="presOf" srcId="{E0378F98-A11D-478B-9772-80426951FE86}" destId="{CEDBF2AE-A904-4CE1-876A-A250980CF12A}" srcOrd="0" destOrd="0" presId="urn:microsoft.com/office/officeart/2005/8/layout/default"/>
    <dgm:cxn modelId="{AE42DDF4-B364-48D6-8AB0-AFE7FD2CC645}" srcId="{7172E349-F76F-47C9-BC87-58C128D2A188}" destId="{1D568915-EBE9-438F-9B5E-2C35537FEC26}" srcOrd="2" destOrd="0" parTransId="{55448F23-9A23-43C6-AC4A-4FB4D34A9065}" sibTransId="{EF9E0541-E930-4E91-921B-244756F8211F}"/>
    <dgm:cxn modelId="{5BD3E9D5-F856-46EE-BE83-0F8DA2B656F2}" type="presParOf" srcId="{1CE5F91C-5772-4738-972E-B2E8032B2F42}" destId="{4A3CBB4D-FB8A-412F-8033-03789E2C9C8D}" srcOrd="0" destOrd="0" presId="urn:microsoft.com/office/officeart/2005/8/layout/default"/>
    <dgm:cxn modelId="{A66B124D-F95F-42C3-8B1C-1E63DB06633D}" type="presParOf" srcId="{1CE5F91C-5772-4738-972E-B2E8032B2F42}" destId="{46268598-91D3-4DF5-9014-1D42C7AF6425}" srcOrd="1" destOrd="0" presId="urn:microsoft.com/office/officeart/2005/8/layout/default"/>
    <dgm:cxn modelId="{6B429212-348E-42B0-86EF-2C75C5A12B4E}" type="presParOf" srcId="{1CE5F91C-5772-4738-972E-B2E8032B2F42}" destId="{CEDBF2AE-A904-4CE1-876A-A250980CF12A}" srcOrd="2" destOrd="0" presId="urn:microsoft.com/office/officeart/2005/8/layout/default"/>
    <dgm:cxn modelId="{28B04EA7-F7F2-47D3-B7BA-0A299E7FBE97}" type="presParOf" srcId="{1CE5F91C-5772-4738-972E-B2E8032B2F42}" destId="{E3AEBCB5-3724-491C-9993-6CAD3B42A843}" srcOrd="3" destOrd="0" presId="urn:microsoft.com/office/officeart/2005/8/layout/default"/>
    <dgm:cxn modelId="{762EF2CB-C79F-4EA9-9E7A-CC4DF76CEF3E}" type="presParOf" srcId="{1CE5F91C-5772-4738-972E-B2E8032B2F42}" destId="{1737203C-2398-4ADE-8DB1-AAB7ED0AA28C}" srcOrd="4" destOrd="0" presId="urn:microsoft.com/office/officeart/2005/8/layout/default"/>
    <dgm:cxn modelId="{6ED09E15-3B37-4B89-BCA3-9FFD1F6F5401}" type="presParOf" srcId="{1CE5F91C-5772-4738-972E-B2E8032B2F42}" destId="{06C336E9-DB33-4CC4-A2A1-4CEA61A50BB5}" srcOrd="5" destOrd="0" presId="urn:microsoft.com/office/officeart/2005/8/layout/default"/>
    <dgm:cxn modelId="{AD4427F4-87E4-49ED-8B99-2644D9FEFC6E}" type="presParOf" srcId="{1CE5F91C-5772-4738-972E-B2E8032B2F42}" destId="{67F9B930-DC6B-40B1-82C0-4A4F97734EF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Um exemplo com a porta AND.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4 entradas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pt-BR" dirty="0"/>
                <a:t> para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𝑘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≤4</m:t>
                  </m:r>
                </m:oMath>
              </a14:m>
              <a:r>
                <a:rPr lang="pt-BR" dirty="0"/>
                <a:t> com 2 atributos para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≤2</m:t>
                  </m:r>
                </m:oMath>
              </a14:m>
              <a:r>
                <a:rPr lang="pt-BR" dirty="0"/>
                <a:t>.</a:t>
              </a:r>
            </a:p>
          </dgm:t>
        </dgm:pt>
      </mc:Choice>
      <mc:Fallback xmlns="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4 entradas </a:t>
              </a:r>
              <a:r>
                <a:rPr lang="pt-BR" b="0" i="0">
                  <a:latin typeface="Cambria Math" panose="02040503050406030204" pitchFamily="18" charset="0"/>
                </a:rPr>
                <a:t>𝑥</a:t>
              </a:r>
              <a:r>
                <a:rPr lang="pt-BR" dirty="0"/>
                <a:t> para </a:t>
              </a:r>
              <a:r>
                <a:rPr lang="pt-BR" b="0" i="0">
                  <a:latin typeface="Cambria Math" panose="02040503050406030204" pitchFamily="18" charset="0"/>
                </a:rPr>
                <a:t>0≤𝑘≤4</a:t>
              </a:r>
              <a:r>
                <a:rPr lang="pt-BR" dirty="0"/>
                <a:t> com 2 atributos para </a:t>
              </a:r>
              <a:r>
                <a:rPr lang="pt-BR" b="0" i="0">
                  <a:latin typeface="Cambria Math" panose="02040503050406030204" pitchFamily="18" charset="0"/>
                </a:rPr>
                <a:t>0≤𝑖≤2</a:t>
              </a:r>
              <a:r>
                <a:rPr lang="pt-BR" dirty="0"/>
                <a:t>.</a:t>
              </a:r>
            </a:p>
          </dgm:t>
        </dgm:pt>
      </mc:Fallback>
    </mc:AlternateConten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740869E-9231-40C4-A182-74EE7E46D4E4}">
          <dgm:prSet phldrT="[Texto]"/>
          <dgm:spPr/>
          <dgm:t>
            <a:bodyPr/>
            <a:lstStyle/>
            <a:p>
              <a:r>
                <a:rPr lang="pt-BR"/>
                <a:t> Assim, temos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𝑘𝑖</m:t>
                      </m:r>
                    </m:sub>
                  </m:sSub>
                </m:oMath>
              </a14:m>
              <a:r>
                <a:rPr lang="pt-BR"/>
                <a:t>.</a:t>
              </a:r>
            </a:p>
          </dgm:t>
        </dgm:pt>
      </mc:Choice>
      <mc:Fallback xmlns="">
        <dgm:pt modelId="{7740869E-9231-40C4-A182-74EE7E46D4E4}">
          <dgm:prSet phldrT="[Texto]"/>
          <dgm:spPr/>
          <dgm:t>
            <a:bodyPr/>
            <a:lstStyle/>
            <a:p>
              <a:r>
                <a:rPr lang="pt-BR"/>
                <a:t> Assim, temos </a:t>
              </a:r>
              <a:r>
                <a:rPr lang="pt-BR" b="0" i="0">
                  <a:latin typeface="Cambria Math" panose="02040503050406030204" pitchFamily="18" charset="0"/>
                </a:rPr>
                <a:t>𝑥_𝑘𝑖</a:t>
              </a:r>
              <a:r>
                <a:rPr lang="pt-BR"/>
                <a:t>.</a:t>
              </a:r>
            </a:p>
          </dgm:t>
        </dgm:pt>
      </mc:Fallback>
    </mc:AlternateConten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B0D45265-EFB4-4804-8747-1ADC04F1DCBD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B8D6A172-AC5B-4427-AA36-56F1B1BCB0A5}" type="pres">
      <dgm:prSet presAssocID="{15EF8D84-B258-4B06-8127-6AE3A1085B5A}" presName="node" presStyleLbl="node1" presStyleIdx="0" presStyleCnt="3">
        <dgm:presLayoutVars>
          <dgm:bulletEnabled val="1"/>
        </dgm:presLayoutVars>
      </dgm:prSet>
      <dgm:spPr/>
    </dgm:pt>
    <dgm:pt modelId="{285DF374-90EA-4FA5-A468-F75F38B3E9C5}" type="pres">
      <dgm:prSet presAssocID="{F2E6CA59-BBD8-4D67-9FDA-CBB2EAA12045}" presName="sibTrans" presStyleCnt="0"/>
      <dgm:spPr/>
    </dgm:pt>
    <dgm:pt modelId="{01DA9F0D-D0FA-4E8D-AA10-D52727924EA3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325692BD-702B-489A-BC60-72510FB473B5}" type="pres">
      <dgm:prSet presAssocID="{EC105C53-87CB-40E2-B316-E525B162EB21}" presName="sibTrans" presStyleCnt="0"/>
      <dgm:spPr/>
    </dgm:pt>
    <dgm:pt modelId="{AC1CC636-19CD-4107-B0BB-05E147E98F11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3C7E1465-8BFF-41F3-A30E-B97D6DCC898D}" type="presOf" srcId="{70E835DA-26E8-47A1-88E1-AB16BFF3D1CD}" destId="{01DA9F0D-D0FA-4E8D-AA10-D52727924EA3}" srcOrd="0" destOrd="0" presId="urn:microsoft.com/office/officeart/2005/8/layout/defaul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A852B7AA-21B4-4940-9F5E-028B69FEE42A}" type="presOf" srcId="{7172E349-F76F-47C9-BC87-58C128D2A188}" destId="{B0D45265-EFB4-4804-8747-1ADC04F1DCBD}" srcOrd="0" destOrd="0" presId="urn:microsoft.com/office/officeart/2005/8/layout/default"/>
    <dgm:cxn modelId="{110F4BAD-82B7-4024-A52C-F8E591B3DCC3}" type="presOf" srcId="{7740869E-9231-40C4-A182-74EE7E46D4E4}" destId="{AC1CC636-19CD-4107-B0BB-05E147E98F11}" srcOrd="0" destOrd="0" presId="urn:microsoft.com/office/officeart/2005/8/layout/default"/>
    <dgm:cxn modelId="{B88716FC-9D0D-4762-90F6-86611CA91DB9}" type="presOf" srcId="{15EF8D84-B258-4B06-8127-6AE3A1085B5A}" destId="{B8D6A172-AC5B-4427-AA36-56F1B1BCB0A5}" srcOrd="0" destOrd="0" presId="urn:microsoft.com/office/officeart/2005/8/layout/default"/>
    <dgm:cxn modelId="{DBC11ED6-7603-4957-80EC-E93A619DCD02}" type="presParOf" srcId="{B0D45265-EFB4-4804-8747-1ADC04F1DCBD}" destId="{B8D6A172-AC5B-4427-AA36-56F1B1BCB0A5}" srcOrd="0" destOrd="0" presId="urn:microsoft.com/office/officeart/2005/8/layout/default"/>
    <dgm:cxn modelId="{781EE044-66CA-4D9B-B4D3-00EE86EF64AC}" type="presParOf" srcId="{B0D45265-EFB4-4804-8747-1ADC04F1DCBD}" destId="{285DF374-90EA-4FA5-A468-F75F38B3E9C5}" srcOrd="1" destOrd="0" presId="urn:microsoft.com/office/officeart/2005/8/layout/default"/>
    <dgm:cxn modelId="{1028CBED-0614-4F4A-9F98-707C37ADD02E}" type="presParOf" srcId="{B0D45265-EFB4-4804-8747-1ADC04F1DCBD}" destId="{01DA9F0D-D0FA-4E8D-AA10-D52727924EA3}" srcOrd="2" destOrd="0" presId="urn:microsoft.com/office/officeart/2005/8/layout/default"/>
    <dgm:cxn modelId="{8E0DA604-B712-4DDD-8A74-B951689670AE}" type="presParOf" srcId="{B0D45265-EFB4-4804-8747-1ADC04F1DCBD}" destId="{325692BD-702B-489A-BC60-72510FB473B5}" srcOrd="3" destOrd="0" presId="urn:microsoft.com/office/officeart/2005/8/layout/default"/>
    <dgm:cxn modelId="{D28B07C9-C3F9-4285-80A1-F8CFFDF52528}" type="presParOf" srcId="{B0D45265-EFB4-4804-8747-1ADC04F1DCBD}" destId="{AC1CC636-19CD-4107-B0BB-05E147E98F1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Um exemplo com a porta AND.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dgm:pt modelId="{70E835DA-26E8-47A1-88E1-AB16BFF3D1CD}">
      <dgm:prSet phldrT="[Texto]"/>
      <dgm:spPr>
        <a:blipFill>
          <a:blip xmlns:r="http://schemas.openxmlformats.org/officeDocument/2006/relationships" r:embed="rId1"/>
          <a:stretch>
            <a:fillRect t="-435" r="-3684" b="-3478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dgm:pt modelId="{7740869E-9231-40C4-A182-74EE7E46D4E4}">
      <dgm:prSet phldrT="[Texto]"/>
      <dgm:spPr>
        <a:blipFill>
          <a:blip xmlns:r="http://schemas.openxmlformats.org/officeDocument/2006/relationships" r:embed="rId2"/>
          <a:stretch>
            <a:fillRect l="-263" r="-2368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B0D45265-EFB4-4804-8747-1ADC04F1DCBD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B8D6A172-AC5B-4427-AA36-56F1B1BCB0A5}" type="pres">
      <dgm:prSet presAssocID="{15EF8D84-B258-4B06-8127-6AE3A1085B5A}" presName="node" presStyleLbl="node1" presStyleIdx="0" presStyleCnt="3">
        <dgm:presLayoutVars>
          <dgm:bulletEnabled val="1"/>
        </dgm:presLayoutVars>
      </dgm:prSet>
      <dgm:spPr/>
    </dgm:pt>
    <dgm:pt modelId="{285DF374-90EA-4FA5-A468-F75F38B3E9C5}" type="pres">
      <dgm:prSet presAssocID="{F2E6CA59-BBD8-4D67-9FDA-CBB2EAA12045}" presName="sibTrans" presStyleCnt="0"/>
      <dgm:spPr/>
    </dgm:pt>
    <dgm:pt modelId="{01DA9F0D-D0FA-4E8D-AA10-D52727924EA3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325692BD-702B-489A-BC60-72510FB473B5}" type="pres">
      <dgm:prSet presAssocID="{EC105C53-87CB-40E2-B316-E525B162EB21}" presName="sibTrans" presStyleCnt="0"/>
      <dgm:spPr/>
    </dgm:pt>
    <dgm:pt modelId="{AC1CC636-19CD-4107-B0BB-05E147E98F11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3C7E1465-8BFF-41F3-A30E-B97D6DCC898D}" type="presOf" srcId="{70E835DA-26E8-47A1-88E1-AB16BFF3D1CD}" destId="{01DA9F0D-D0FA-4E8D-AA10-D52727924EA3}" srcOrd="0" destOrd="0" presId="urn:microsoft.com/office/officeart/2005/8/layout/defaul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A852B7AA-21B4-4940-9F5E-028B69FEE42A}" type="presOf" srcId="{7172E349-F76F-47C9-BC87-58C128D2A188}" destId="{B0D45265-EFB4-4804-8747-1ADC04F1DCBD}" srcOrd="0" destOrd="0" presId="urn:microsoft.com/office/officeart/2005/8/layout/default"/>
    <dgm:cxn modelId="{110F4BAD-82B7-4024-A52C-F8E591B3DCC3}" type="presOf" srcId="{7740869E-9231-40C4-A182-74EE7E46D4E4}" destId="{AC1CC636-19CD-4107-B0BB-05E147E98F11}" srcOrd="0" destOrd="0" presId="urn:microsoft.com/office/officeart/2005/8/layout/default"/>
    <dgm:cxn modelId="{B88716FC-9D0D-4762-90F6-86611CA91DB9}" type="presOf" srcId="{15EF8D84-B258-4B06-8127-6AE3A1085B5A}" destId="{B8D6A172-AC5B-4427-AA36-56F1B1BCB0A5}" srcOrd="0" destOrd="0" presId="urn:microsoft.com/office/officeart/2005/8/layout/default"/>
    <dgm:cxn modelId="{DBC11ED6-7603-4957-80EC-E93A619DCD02}" type="presParOf" srcId="{B0D45265-EFB4-4804-8747-1ADC04F1DCBD}" destId="{B8D6A172-AC5B-4427-AA36-56F1B1BCB0A5}" srcOrd="0" destOrd="0" presId="urn:microsoft.com/office/officeart/2005/8/layout/default"/>
    <dgm:cxn modelId="{781EE044-66CA-4D9B-B4D3-00EE86EF64AC}" type="presParOf" srcId="{B0D45265-EFB4-4804-8747-1ADC04F1DCBD}" destId="{285DF374-90EA-4FA5-A468-F75F38B3E9C5}" srcOrd="1" destOrd="0" presId="urn:microsoft.com/office/officeart/2005/8/layout/default"/>
    <dgm:cxn modelId="{1028CBED-0614-4F4A-9F98-707C37ADD02E}" type="presParOf" srcId="{B0D45265-EFB4-4804-8747-1ADC04F1DCBD}" destId="{01DA9F0D-D0FA-4E8D-AA10-D52727924EA3}" srcOrd="2" destOrd="0" presId="urn:microsoft.com/office/officeart/2005/8/layout/default"/>
    <dgm:cxn modelId="{8E0DA604-B712-4DDD-8A74-B951689670AE}" type="presParOf" srcId="{B0D45265-EFB4-4804-8747-1ADC04F1DCBD}" destId="{325692BD-702B-489A-BC60-72510FB473B5}" srcOrd="3" destOrd="0" presId="urn:microsoft.com/office/officeart/2005/8/layout/default"/>
    <dgm:cxn modelId="{D28B07C9-C3F9-4285-80A1-F8CFFDF52528}" type="presParOf" srcId="{B0D45265-EFB4-4804-8747-1ADC04F1DCBD}" destId="{AC1CC636-19CD-4107-B0BB-05E147E98F1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Paradigma Orientado a Objetos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dgm:pt modelId="{54B3E697-14A3-42B0-ABAD-DC395BF05940}">
      <dgm:prSet phldrT="[Texto]"/>
      <dgm:spPr/>
      <dgm:t>
        <a:bodyPr/>
        <a:lstStyle/>
        <a:p>
          <a:r>
            <a:rPr lang="pt-BR" dirty="0"/>
            <a:t>Linguagem Python.</a:t>
          </a:r>
        </a:p>
      </dgm:t>
    </dgm:pt>
    <dgm:pt modelId="{F1B6FDAB-5A59-43D8-BA71-0F5BC3C0C0B3}" type="parTrans" cxnId="{1F4F9B45-D0C5-403F-B5E6-FD00D31889F1}">
      <dgm:prSet/>
      <dgm:spPr/>
      <dgm:t>
        <a:bodyPr/>
        <a:lstStyle/>
        <a:p>
          <a:endParaRPr lang="pt-BR"/>
        </a:p>
      </dgm:t>
    </dgm:pt>
    <dgm:pt modelId="{551E3227-A5E0-467E-8EC5-A2C05DA62596}" type="sibTrans" cxnId="{1F4F9B45-D0C5-403F-B5E6-FD00D31889F1}">
      <dgm:prSet/>
      <dgm:spPr/>
      <dgm:t>
        <a:bodyPr/>
        <a:lstStyle/>
        <a:p>
          <a:endParaRPr lang="pt-BR"/>
        </a:p>
      </dgm:t>
    </dgm:pt>
    <dgm:pt modelId="{A5EF4F1C-DA96-4872-B8CB-7A5444CCD437}" type="pres">
      <dgm:prSet presAssocID="{7172E349-F76F-47C9-BC87-58C128D2A188}" presName="Name0" presStyleCnt="0">
        <dgm:presLayoutVars>
          <dgm:chMax val="7"/>
          <dgm:chPref val="7"/>
          <dgm:dir/>
        </dgm:presLayoutVars>
      </dgm:prSet>
      <dgm:spPr/>
    </dgm:pt>
    <dgm:pt modelId="{3E99586B-E516-432F-B1EB-267DF3A007C2}" type="pres">
      <dgm:prSet presAssocID="{7172E349-F76F-47C9-BC87-58C128D2A188}" presName="Name1" presStyleCnt="0"/>
      <dgm:spPr/>
    </dgm:pt>
    <dgm:pt modelId="{ECB473C5-1AB6-4D43-8A57-78CC6997F7E4}" type="pres">
      <dgm:prSet presAssocID="{7172E349-F76F-47C9-BC87-58C128D2A188}" presName="cycle" presStyleCnt="0"/>
      <dgm:spPr/>
    </dgm:pt>
    <dgm:pt modelId="{4DFDC82D-C4CA-4F01-AABD-ECDB1A9B6F3A}" type="pres">
      <dgm:prSet presAssocID="{7172E349-F76F-47C9-BC87-58C128D2A188}" presName="srcNode" presStyleLbl="node1" presStyleIdx="0" presStyleCnt="2"/>
      <dgm:spPr/>
    </dgm:pt>
    <dgm:pt modelId="{2467F4CD-5C56-490E-BC16-DDF89B4E407F}" type="pres">
      <dgm:prSet presAssocID="{7172E349-F76F-47C9-BC87-58C128D2A188}" presName="conn" presStyleLbl="parChTrans1D2" presStyleIdx="0" presStyleCnt="1"/>
      <dgm:spPr/>
    </dgm:pt>
    <dgm:pt modelId="{5ACFDFEB-A705-494C-B84F-40E99BE2F698}" type="pres">
      <dgm:prSet presAssocID="{7172E349-F76F-47C9-BC87-58C128D2A188}" presName="extraNode" presStyleLbl="node1" presStyleIdx="0" presStyleCnt="2"/>
      <dgm:spPr/>
    </dgm:pt>
    <dgm:pt modelId="{81F05641-1CDA-4B67-A01D-87B6EA285CF5}" type="pres">
      <dgm:prSet presAssocID="{7172E349-F76F-47C9-BC87-58C128D2A188}" presName="dstNode" presStyleLbl="node1" presStyleIdx="0" presStyleCnt="2"/>
      <dgm:spPr/>
    </dgm:pt>
    <dgm:pt modelId="{253D4C3D-0E0A-4C48-BE02-1519BD9FE8D7}" type="pres">
      <dgm:prSet presAssocID="{15EF8D84-B258-4B06-8127-6AE3A1085B5A}" presName="text_1" presStyleLbl="node1" presStyleIdx="0" presStyleCnt="2">
        <dgm:presLayoutVars>
          <dgm:bulletEnabled val="1"/>
        </dgm:presLayoutVars>
      </dgm:prSet>
      <dgm:spPr/>
    </dgm:pt>
    <dgm:pt modelId="{75A6458F-5D4A-4B5C-AE3C-39422A997E3E}" type="pres">
      <dgm:prSet presAssocID="{15EF8D84-B258-4B06-8127-6AE3A1085B5A}" presName="accent_1" presStyleCnt="0"/>
      <dgm:spPr/>
    </dgm:pt>
    <dgm:pt modelId="{9EF6AE94-79C7-45DB-8D68-F6ED7D450769}" type="pres">
      <dgm:prSet presAssocID="{15EF8D84-B258-4B06-8127-6AE3A1085B5A}" presName="accentRepeatNode" presStyleLbl="solidFgAcc1" presStyleIdx="0" presStyleCnt="2"/>
      <dgm:spPr/>
    </dgm:pt>
    <dgm:pt modelId="{81CD7077-7A93-4078-8DA5-A680B220E8BB}" type="pres">
      <dgm:prSet presAssocID="{54B3E697-14A3-42B0-ABAD-DC395BF05940}" presName="text_2" presStyleLbl="node1" presStyleIdx="1" presStyleCnt="2">
        <dgm:presLayoutVars>
          <dgm:bulletEnabled val="1"/>
        </dgm:presLayoutVars>
      </dgm:prSet>
      <dgm:spPr/>
    </dgm:pt>
    <dgm:pt modelId="{0CA24758-FCB1-4D54-82E7-4E7E6D0AC33F}" type="pres">
      <dgm:prSet presAssocID="{54B3E697-14A3-42B0-ABAD-DC395BF05940}" presName="accent_2" presStyleCnt="0"/>
      <dgm:spPr/>
    </dgm:pt>
    <dgm:pt modelId="{7AB647AB-888A-4F9D-BFA6-DE3036C0BDA5}" type="pres">
      <dgm:prSet presAssocID="{54B3E697-14A3-42B0-ABAD-DC395BF05940}" presName="accentRepeatNode" presStyleLbl="solidFgAcc1" presStyleIdx="1" presStyleCnt="2"/>
      <dgm:spPr/>
    </dgm:pt>
  </dgm:ptLst>
  <dgm:cxnLst>
    <dgm:cxn modelId="{FB483A2D-2CCC-4BD9-8413-2E769ACEBFD7}" type="presOf" srcId="{15EF8D84-B258-4B06-8127-6AE3A1085B5A}" destId="{253D4C3D-0E0A-4C48-BE02-1519BD9FE8D7}" srcOrd="0" destOrd="0" presId="urn:microsoft.com/office/officeart/2008/layout/VerticalCurvedList"/>
    <dgm:cxn modelId="{1F4F9B45-D0C5-403F-B5E6-FD00D31889F1}" srcId="{7172E349-F76F-47C9-BC87-58C128D2A188}" destId="{54B3E697-14A3-42B0-ABAD-DC395BF05940}" srcOrd="1" destOrd="0" parTransId="{F1B6FDAB-5A59-43D8-BA71-0F5BC3C0C0B3}" sibTransId="{551E3227-A5E0-467E-8EC5-A2C05DA62596}"/>
    <dgm:cxn modelId="{EF36BC50-1E03-4388-BC59-4706912DB0B5}" type="presOf" srcId="{54B3E697-14A3-42B0-ABAD-DC395BF05940}" destId="{81CD7077-7A93-4078-8DA5-A680B220E8BB}" srcOrd="0" destOrd="0" presId="urn:microsoft.com/office/officeart/2008/layout/VerticalCurvedList"/>
    <dgm:cxn modelId="{D7C7F454-36F3-4924-AEB4-1EC3E2A28069}" type="presOf" srcId="{7172E349-F76F-47C9-BC87-58C128D2A188}" destId="{A5EF4F1C-DA96-4872-B8CB-7A5444CCD437}" srcOrd="0" destOrd="0" presId="urn:microsoft.com/office/officeart/2008/layout/VerticalCurvedList"/>
    <dgm:cxn modelId="{BE02DC5A-5AA1-4D43-B42F-BF37C8F9640F}" type="presOf" srcId="{F2E6CA59-BBD8-4D67-9FDA-CBB2EAA12045}" destId="{2467F4CD-5C56-490E-BC16-DDF89B4E407F}" srcOrd="0" destOrd="0" presId="urn:microsoft.com/office/officeart/2008/layout/VerticalCurvedLis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DCBA8E1C-7F2F-4A28-97E8-FB535D764DF7}" type="presParOf" srcId="{A5EF4F1C-DA96-4872-B8CB-7A5444CCD437}" destId="{3E99586B-E516-432F-B1EB-267DF3A007C2}" srcOrd="0" destOrd="0" presId="urn:microsoft.com/office/officeart/2008/layout/VerticalCurvedList"/>
    <dgm:cxn modelId="{176EDEFE-DC76-4630-A50B-02166D2BE206}" type="presParOf" srcId="{3E99586B-E516-432F-B1EB-267DF3A007C2}" destId="{ECB473C5-1AB6-4D43-8A57-78CC6997F7E4}" srcOrd="0" destOrd="0" presId="urn:microsoft.com/office/officeart/2008/layout/VerticalCurvedList"/>
    <dgm:cxn modelId="{192FD1C1-AD2E-4BF0-B7F0-131B4CD64AD2}" type="presParOf" srcId="{ECB473C5-1AB6-4D43-8A57-78CC6997F7E4}" destId="{4DFDC82D-C4CA-4F01-AABD-ECDB1A9B6F3A}" srcOrd="0" destOrd="0" presId="urn:microsoft.com/office/officeart/2008/layout/VerticalCurvedList"/>
    <dgm:cxn modelId="{D66F17B4-55E0-4E56-A920-0A006BFC149A}" type="presParOf" srcId="{ECB473C5-1AB6-4D43-8A57-78CC6997F7E4}" destId="{2467F4CD-5C56-490E-BC16-DDF89B4E407F}" srcOrd="1" destOrd="0" presId="urn:microsoft.com/office/officeart/2008/layout/VerticalCurvedList"/>
    <dgm:cxn modelId="{CF834B7F-DBFB-4D14-AB88-D0D4DE6E5E8D}" type="presParOf" srcId="{ECB473C5-1AB6-4D43-8A57-78CC6997F7E4}" destId="{5ACFDFEB-A705-494C-B84F-40E99BE2F698}" srcOrd="2" destOrd="0" presId="urn:microsoft.com/office/officeart/2008/layout/VerticalCurvedList"/>
    <dgm:cxn modelId="{0393A40A-6DCC-404B-BEA9-A8311E5B32A6}" type="presParOf" srcId="{ECB473C5-1AB6-4D43-8A57-78CC6997F7E4}" destId="{81F05641-1CDA-4B67-A01D-87B6EA285CF5}" srcOrd="3" destOrd="0" presId="urn:microsoft.com/office/officeart/2008/layout/VerticalCurvedList"/>
    <dgm:cxn modelId="{B325DE83-E30F-4FFE-AC8E-316142677520}" type="presParOf" srcId="{3E99586B-E516-432F-B1EB-267DF3A007C2}" destId="{253D4C3D-0E0A-4C48-BE02-1519BD9FE8D7}" srcOrd="1" destOrd="0" presId="urn:microsoft.com/office/officeart/2008/layout/VerticalCurvedList"/>
    <dgm:cxn modelId="{C0AD3D30-A140-4552-915E-252A4CE937C1}" type="presParOf" srcId="{3E99586B-E516-432F-B1EB-267DF3A007C2}" destId="{75A6458F-5D4A-4B5C-AE3C-39422A997E3E}" srcOrd="2" destOrd="0" presId="urn:microsoft.com/office/officeart/2008/layout/VerticalCurvedList"/>
    <dgm:cxn modelId="{97E9E5DF-2703-4218-BEA3-EF5829C8A3A2}" type="presParOf" srcId="{75A6458F-5D4A-4B5C-AE3C-39422A997E3E}" destId="{9EF6AE94-79C7-45DB-8D68-F6ED7D450769}" srcOrd="0" destOrd="0" presId="urn:microsoft.com/office/officeart/2008/layout/VerticalCurvedList"/>
    <dgm:cxn modelId="{59359657-D535-4B05-B8DE-43EB70AC8DDF}" type="presParOf" srcId="{3E99586B-E516-432F-B1EB-267DF3A007C2}" destId="{81CD7077-7A93-4078-8DA5-A680B220E8BB}" srcOrd="3" destOrd="0" presId="urn:microsoft.com/office/officeart/2008/layout/VerticalCurvedList"/>
    <dgm:cxn modelId="{B5A83326-0EFF-40B6-8652-654362D1098E}" type="presParOf" srcId="{3E99586B-E516-432F-B1EB-267DF3A007C2}" destId="{0CA24758-FCB1-4D54-82E7-4E7E6D0AC33F}" srcOrd="4" destOrd="0" presId="urn:microsoft.com/office/officeart/2008/layout/VerticalCurvedList"/>
    <dgm:cxn modelId="{4E3B73EA-B275-4EF9-8059-234219DCADAB}" type="presParOf" srcId="{0CA24758-FCB1-4D54-82E7-4E7E6D0AC33F}" destId="{7AB647AB-888A-4F9D-BFA6-DE3036C0BD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pt-BR" dirty="0"/>
                <a:t> entradas (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𝑘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≤4</m:t>
                  </m:r>
                </m:oMath>
              </a14:m>
              <a:r>
                <a:rPr lang="pt-BR" dirty="0"/>
                <a:t>) cada uma com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pt-BR" dirty="0"/>
                <a:t> atributos (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≤2</m:t>
                  </m:r>
                </m:oMath>
              </a14:m>
              <a:r>
                <a:rPr lang="pt-BR" dirty="0"/>
                <a:t>).</a:t>
              </a:r>
            </a:p>
          </dgm:t>
        </dgm:pt>
      </mc:Choice>
      <mc:Fallback xmlns="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</a:t>
              </a:r>
              <a:r>
                <a:rPr lang="pt-BR" b="0" i="0">
                  <a:latin typeface="Cambria Math" panose="02040503050406030204" pitchFamily="18" charset="0"/>
                </a:rPr>
                <a:t>𝑘</a:t>
              </a:r>
              <a:r>
                <a:rPr lang="pt-BR" dirty="0"/>
                <a:t> entradas (</a:t>
              </a:r>
              <a:r>
                <a:rPr lang="pt-BR" b="0" i="0">
                  <a:latin typeface="Cambria Math" panose="02040503050406030204" pitchFamily="18" charset="0"/>
                </a:rPr>
                <a:t>0≤𝑘≤4</a:t>
              </a:r>
              <a:r>
                <a:rPr lang="pt-BR" dirty="0"/>
                <a:t>) cada uma com </a:t>
              </a:r>
              <a:r>
                <a:rPr lang="pt-BR" b="0" i="0">
                  <a:latin typeface="Cambria Math" panose="02040503050406030204" pitchFamily="18" charset="0"/>
                </a:rPr>
                <a:t>𝑖</a:t>
              </a:r>
              <a:r>
                <a:rPr lang="pt-BR" dirty="0"/>
                <a:t> atributos (</a:t>
              </a:r>
              <a:r>
                <a:rPr lang="pt-BR" b="0" i="0">
                  <a:latin typeface="Cambria Math" panose="02040503050406030204" pitchFamily="18" charset="0"/>
                </a:rPr>
                <a:t>0≤𝑖≤2</a:t>
              </a:r>
              <a:r>
                <a:rPr lang="pt-BR" dirty="0"/>
                <a:t>).</a:t>
              </a:r>
            </a:p>
          </dgm:t>
        </dgm:pt>
      </mc:Fallback>
    </mc:AlternateConten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740869E-9231-40C4-A182-74EE7E46D4E4}">
          <dgm:prSet phldrT="[Texto]"/>
          <dgm:spPr/>
          <dgm:t>
            <a:bodyPr/>
            <a:lstStyle/>
            <a:p>
              <a:r>
                <a:rPr lang="pt-BR" dirty="0"/>
                <a:t> Assim, temos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𝑘𝑖</m:t>
                      </m:r>
                    </m:sub>
                  </m:sSub>
                </m:oMath>
              </a14:m>
              <a:r>
                <a:rPr lang="pt-BR" dirty="0"/>
                <a:t>.</a:t>
              </a:r>
            </a:p>
          </dgm:t>
        </dgm:pt>
      </mc:Choice>
      <mc:Fallback xmlns="">
        <dgm:pt modelId="{7740869E-9231-40C4-A182-74EE7E46D4E4}">
          <dgm:prSet phldrT="[Texto]"/>
          <dgm:spPr/>
          <dgm:t>
            <a:bodyPr/>
            <a:lstStyle/>
            <a:p>
              <a:r>
                <a:rPr lang="pt-BR" dirty="0"/>
                <a:t> Assim, temos </a:t>
              </a:r>
              <a:r>
                <a:rPr lang="pt-BR" b="0" i="0">
                  <a:latin typeface="Cambria Math" panose="02040503050406030204" pitchFamily="18" charset="0"/>
                </a:rPr>
                <a:t>𝑥_𝑘𝑖</a:t>
              </a:r>
              <a:r>
                <a:rPr lang="pt-BR" dirty="0"/>
                <a:t>.</a:t>
              </a:r>
            </a:p>
          </dgm:t>
        </dgm:pt>
      </mc:Fallback>
    </mc:AlternateConten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Um exemplo com a porta XOR. 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6F471010-999F-45E8-BF10-1EC66C73A6DE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50395B27-F986-460D-BB33-2D23D33598BB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63D4A0FC-BBD3-448A-BB05-30B7F2F2898E}" type="pres">
      <dgm:prSet presAssocID="{EAB1B521-00DC-45FB-AE6D-5FD9F2F21D67}" presName="sibTrans" presStyleCnt="0"/>
      <dgm:spPr/>
    </dgm:pt>
    <dgm:pt modelId="{816F05E1-C521-4C3A-A89B-C0DD5B7126CF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E5C0804B-325D-4348-A308-222545FDAEDF}" type="pres">
      <dgm:prSet presAssocID="{EC105C53-87CB-40E2-B316-E525B162EB21}" presName="sibTrans" presStyleCnt="0"/>
      <dgm:spPr/>
    </dgm:pt>
    <dgm:pt modelId="{C7211E87-0BE7-4F9C-9579-D86803482AE6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E42E747E-A75B-4EEB-A266-F5D86AF568F5}" type="presOf" srcId="{7172E349-F76F-47C9-BC87-58C128D2A188}" destId="{6F471010-999F-45E8-BF10-1EC66C73A6DE}" srcOrd="0" destOrd="0" presId="urn:microsoft.com/office/officeart/2005/8/layout/default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FCD0E0E0-C5B9-406B-805D-BC91153FA989}" type="presOf" srcId="{7740869E-9231-40C4-A182-74EE7E46D4E4}" destId="{C7211E87-0BE7-4F9C-9579-D86803482AE6}" srcOrd="0" destOrd="0" presId="urn:microsoft.com/office/officeart/2005/8/layout/default"/>
    <dgm:cxn modelId="{13D96DE2-2C2B-4B9C-B401-354F56CEE97A}" type="presOf" srcId="{70E835DA-26E8-47A1-88E1-AB16BFF3D1CD}" destId="{816F05E1-C521-4C3A-A89B-C0DD5B7126CF}" srcOrd="0" destOrd="0" presId="urn:microsoft.com/office/officeart/2005/8/layout/default"/>
    <dgm:cxn modelId="{D6F10EF3-429D-44C5-A3AD-A7D7CA9B73B5}" type="presOf" srcId="{7E9937FF-5E7E-4E58-AE13-15D902EF250D}" destId="{50395B27-F986-460D-BB33-2D23D33598BB}" srcOrd="0" destOrd="0" presId="urn:microsoft.com/office/officeart/2005/8/layout/default"/>
    <dgm:cxn modelId="{D6F0B04C-D034-4DFC-B7FD-751691346D38}" type="presParOf" srcId="{6F471010-999F-45E8-BF10-1EC66C73A6DE}" destId="{50395B27-F986-460D-BB33-2D23D33598BB}" srcOrd="0" destOrd="0" presId="urn:microsoft.com/office/officeart/2005/8/layout/default"/>
    <dgm:cxn modelId="{4BDCB57F-F858-4278-B6E4-83F3EFD101D8}" type="presParOf" srcId="{6F471010-999F-45E8-BF10-1EC66C73A6DE}" destId="{63D4A0FC-BBD3-448A-BB05-30B7F2F2898E}" srcOrd="1" destOrd="0" presId="urn:microsoft.com/office/officeart/2005/8/layout/default"/>
    <dgm:cxn modelId="{54CC797F-1F61-4CFF-9907-8DB6160289FC}" type="presParOf" srcId="{6F471010-999F-45E8-BF10-1EC66C73A6DE}" destId="{816F05E1-C521-4C3A-A89B-C0DD5B7126CF}" srcOrd="2" destOrd="0" presId="urn:microsoft.com/office/officeart/2005/8/layout/default"/>
    <dgm:cxn modelId="{B4389F7F-1E35-41CB-B1E1-C6C93F9BADA9}" type="presParOf" srcId="{6F471010-999F-45E8-BF10-1EC66C73A6DE}" destId="{E5C0804B-325D-4348-A308-222545FDAEDF}" srcOrd="3" destOrd="0" presId="urn:microsoft.com/office/officeart/2005/8/layout/default"/>
    <dgm:cxn modelId="{DDBE8DBD-DF89-4FBA-BC94-B2DDEFF40319}" type="presParOf" srcId="{6F471010-999F-45E8-BF10-1EC66C73A6DE}" destId="{C7211E87-0BE7-4F9C-9579-D86803482AE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0E835DA-26E8-47A1-88E1-AB16BFF3D1CD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dgm:pt modelId="{7740869E-9231-40C4-A182-74EE7E46D4E4}">
      <dgm:prSet phldrT="[Texto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Um exemplo com a porta XOR. 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6F471010-999F-45E8-BF10-1EC66C73A6DE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50395B27-F986-460D-BB33-2D23D33598BB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63D4A0FC-BBD3-448A-BB05-30B7F2F2898E}" type="pres">
      <dgm:prSet presAssocID="{EAB1B521-00DC-45FB-AE6D-5FD9F2F21D67}" presName="sibTrans" presStyleCnt="0"/>
      <dgm:spPr/>
    </dgm:pt>
    <dgm:pt modelId="{816F05E1-C521-4C3A-A89B-C0DD5B7126CF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E5C0804B-325D-4348-A308-222545FDAEDF}" type="pres">
      <dgm:prSet presAssocID="{EC105C53-87CB-40E2-B316-E525B162EB21}" presName="sibTrans" presStyleCnt="0"/>
      <dgm:spPr/>
    </dgm:pt>
    <dgm:pt modelId="{C7211E87-0BE7-4F9C-9579-D86803482AE6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E42E747E-A75B-4EEB-A266-F5D86AF568F5}" type="presOf" srcId="{7172E349-F76F-47C9-BC87-58C128D2A188}" destId="{6F471010-999F-45E8-BF10-1EC66C73A6DE}" srcOrd="0" destOrd="0" presId="urn:microsoft.com/office/officeart/2005/8/layout/default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FCD0E0E0-C5B9-406B-805D-BC91153FA989}" type="presOf" srcId="{7740869E-9231-40C4-A182-74EE7E46D4E4}" destId="{C7211E87-0BE7-4F9C-9579-D86803482AE6}" srcOrd="0" destOrd="0" presId="urn:microsoft.com/office/officeart/2005/8/layout/default"/>
    <dgm:cxn modelId="{13D96DE2-2C2B-4B9C-B401-354F56CEE97A}" type="presOf" srcId="{70E835DA-26E8-47A1-88E1-AB16BFF3D1CD}" destId="{816F05E1-C521-4C3A-A89B-C0DD5B7126CF}" srcOrd="0" destOrd="0" presId="urn:microsoft.com/office/officeart/2005/8/layout/default"/>
    <dgm:cxn modelId="{D6F10EF3-429D-44C5-A3AD-A7D7CA9B73B5}" type="presOf" srcId="{7E9937FF-5E7E-4E58-AE13-15D902EF250D}" destId="{50395B27-F986-460D-BB33-2D23D33598BB}" srcOrd="0" destOrd="0" presId="urn:microsoft.com/office/officeart/2005/8/layout/default"/>
    <dgm:cxn modelId="{D6F0B04C-D034-4DFC-B7FD-751691346D38}" type="presParOf" srcId="{6F471010-999F-45E8-BF10-1EC66C73A6DE}" destId="{50395B27-F986-460D-BB33-2D23D33598BB}" srcOrd="0" destOrd="0" presId="urn:microsoft.com/office/officeart/2005/8/layout/default"/>
    <dgm:cxn modelId="{4BDCB57F-F858-4278-B6E4-83F3EFD101D8}" type="presParOf" srcId="{6F471010-999F-45E8-BF10-1EC66C73A6DE}" destId="{63D4A0FC-BBD3-448A-BB05-30B7F2F2898E}" srcOrd="1" destOrd="0" presId="urn:microsoft.com/office/officeart/2005/8/layout/default"/>
    <dgm:cxn modelId="{54CC797F-1F61-4CFF-9907-8DB6160289FC}" type="presParOf" srcId="{6F471010-999F-45E8-BF10-1EC66C73A6DE}" destId="{816F05E1-C521-4C3A-A89B-C0DD5B7126CF}" srcOrd="2" destOrd="0" presId="urn:microsoft.com/office/officeart/2005/8/layout/default"/>
    <dgm:cxn modelId="{B4389F7F-1E35-41CB-B1E1-C6C93F9BADA9}" type="presParOf" srcId="{6F471010-999F-45E8-BF10-1EC66C73A6DE}" destId="{E5C0804B-325D-4348-A308-222545FDAEDF}" srcOrd="3" destOrd="0" presId="urn:microsoft.com/office/officeart/2005/8/layout/default"/>
    <dgm:cxn modelId="{DDBE8DBD-DF89-4FBA-BC94-B2DDEFF40319}" type="presParOf" srcId="{6F471010-999F-45E8-BF10-1EC66C73A6DE}" destId="{C7211E87-0BE7-4F9C-9579-D86803482AE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r>
                <a:rPr lang="pt-BR" dirty="0"/>
                <a:t> entradas (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𝑘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≤4</m:t>
                  </m:r>
                </m:oMath>
              </a14:m>
              <a:r>
                <a:rPr lang="pt-BR" dirty="0"/>
                <a:t>) cada uma com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𝑖</m:t>
                  </m:r>
                </m:oMath>
              </a14:m>
              <a:r>
                <a:rPr lang="pt-BR" dirty="0"/>
                <a:t> atributos (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0≤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≤2</m:t>
                  </m:r>
                </m:oMath>
              </a14:m>
              <a:r>
                <a:rPr lang="pt-BR" dirty="0"/>
                <a:t>).</a:t>
              </a:r>
            </a:p>
          </dgm:t>
        </dgm:pt>
      </mc:Choice>
      <mc:Fallback xmlns="">
        <dgm:pt modelId="{70E835DA-26E8-47A1-88E1-AB16BFF3D1CD}">
          <dgm:prSet phldrT="[Texto]"/>
          <dgm:spPr/>
          <dgm:t>
            <a:bodyPr/>
            <a:lstStyle/>
            <a:p>
              <a:r>
                <a:rPr lang="pt-BR" dirty="0"/>
                <a:t> Sejam </a:t>
              </a:r>
              <a:r>
                <a:rPr lang="pt-BR" b="0" i="0">
                  <a:latin typeface="Cambria Math" panose="02040503050406030204" pitchFamily="18" charset="0"/>
                </a:rPr>
                <a:t>𝑘</a:t>
              </a:r>
              <a:r>
                <a:rPr lang="pt-BR" dirty="0"/>
                <a:t> entradas (</a:t>
              </a:r>
              <a:r>
                <a:rPr lang="pt-BR" b="0" i="0">
                  <a:latin typeface="Cambria Math" panose="02040503050406030204" pitchFamily="18" charset="0"/>
                </a:rPr>
                <a:t>0≤𝑘≤4</a:t>
              </a:r>
              <a:r>
                <a:rPr lang="pt-BR" dirty="0"/>
                <a:t>) cada uma com </a:t>
              </a:r>
              <a:r>
                <a:rPr lang="pt-BR" b="0" i="0">
                  <a:latin typeface="Cambria Math" panose="02040503050406030204" pitchFamily="18" charset="0"/>
                </a:rPr>
                <a:t>𝑖</a:t>
              </a:r>
              <a:r>
                <a:rPr lang="pt-BR" dirty="0"/>
                <a:t> atributos (</a:t>
              </a:r>
              <a:r>
                <a:rPr lang="pt-BR" b="0" i="0">
                  <a:latin typeface="Cambria Math" panose="02040503050406030204" pitchFamily="18" charset="0"/>
                </a:rPr>
                <a:t>0≤𝑖≤2</a:t>
              </a:r>
              <a:r>
                <a:rPr lang="pt-BR" dirty="0"/>
                <a:t>).</a:t>
              </a:r>
            </a:p>
          </dgm:t>
        </dgm:pt>
      </mc:Fallback>
    </mc:AlternateConten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740869E-9231-40C4-A182-74EE7E46D4E4}">
          <dgm:prSet phldrT="[Texto]"/>
          <dgm:spPr/>
          <dgm:t>
            <a:bodyPr/>
            <a:lstStyle/>
            <a:p>
              <a:r>
                <a:rPr lang="pt-BR" dirty="0"/>
                <a:t> Assim, temos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𝑘𝑖</m:t>
                      </m:r>
                    </m:sub>
                  </m:sSub>
                </m:oMath>
              </a14:m>
              <a:r>
                <a:rPr lang="pt-BR" dirty="0"/>
                <a:t>.</a:t>
              </a:r>
            </a:p>
          </dgm:t>
        </dgm:pt>
      </mc:Choice>
      <mc:Fallback xmlns="">
        <dgm:pt modelId="{7740869E-9231-40C4-A182-74EE7E46D4E4}">
          <dgm:prSet phldrT="[Texto]"/>
          <dgm:spPr/>
          <dgm:t>
            <a:bodyPr/>
            <a:lstStyle/>
            <a:p>
              <a:r>
                <a:rPr lang="pt-BR" dirty="0"/>
                <a:t> Assim, temos </a:t>
              </a:r>
              <a:r>
                <a:rPr lang="pt-BR" b="0" i="0">
                  <a:latin typeface="Cambria Math" panose="02040503050406030204" pitchFamily="18" charset="0"/>
                </a:rPr>
                <a:t>𝑥_𝑘𝑖</a:t>
              </a:r>
              <a:r>
                <a:rPr lang="pt-BR" dirty="0"/>
                <a:t>.</a:t>
              </a:r>
            </a:p>
          </dgm:t>
        </dgm:pt>
      </mc:Fallback>
    </mc:AlternateConten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Um exemplo com a porta XOR. 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0D7FB0C6-6951-41D8-A4D0-1E4CFBE738F6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C3105F87-E111-4AE7-BEF6-DC08F72D6F20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D0F2926F-312B-4EFB-A02D-462500B3CB41}" type="pres">
      <dgm:prSet presAssocID="{EAB1B521-00DC-45FB-AE6D-5FD9F2F21D67}" presName="sibTrans" presStyleCnt="0"/>
      <dgm:spPr/>
    </dgm:pt>
    <dgm:pt modelId="{61BB8E03-51EB-4F70-8A09-5065AD4BE69D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9D2A89AA-B208-498D-BAEB-6A41AF9D48A2}" type="pres">
      <dgm:prSet presAssocID="{EC105C53-87CB-40E2-B316-E525B162EB21}" presName="sibTrans" presStyleCnt="0"/>
      <dgm:spPr/>
    </dgm:pt>
    <dgm:pt modelId="{856D3E1E-CDCC-4BF4-B5CB-EE0FBF0CF5E4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AA14820E-800B-40E2-82B6-4728529EDFA3}" type="presOf" srcId="{7740869E-9231-40C4-A182-74EE7E46D4E4}" destId="{856D3E1E-CDCC-4BF4-B5CB-EE0FBF0CF5E4}" srcOrd="0" destOrd="0" presId="urn:microsoft.com/office/officeart/2005/8/layout/default"/>
    <dgm:cxn modelId="{33FC5E19-4248-43B8-A562-8DA3452DF590}" type="presOf" srcId="{7E9937FF-5E7E-4E58-AE13-15D902EF250D}" destId="{C3105F87-E111-4AE7-BEF6-DC08F72D6F20}" srcOrd="0" destOrd="0" presId="urn:microsoft.com/office/officeart/2005/8/layout/default"/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87F031A1-7AC6-4D61-854B-C9DFF006499A}" type="presOf" srcId="{70E835DA-26E8-47A1-88E1-AB16BFF3D1CD}" destId="{61BB8E03-51EB-4F70-8A09-5065AD4BE69D}" srcOrd="0" destOrd="0" presId="urn:microsoft.com/office/officeart/2005/8/layout/default"/>
    <dgm:cxn modelId="{F0F3E0FC-844B-41ED-B183-67C31D4560CF}" type="presOf" srcId="{7172E349-F76F-47C9-BC87-58C128D2A188}" destId="{0D7FB0C6-6951-41D8-A4D0-1E4CFBE738F6}" srcOrd="0" destOrd="0" presId="urn:microsoft.com/office/officeart/2005/8/layout/default"/>
    <dgm:cxn modelId="{B9D4B854-1C98-42D7-99A5-C23CE0AD4502}" type="presParOf" srcId="{0D7FB0C6-6951-41D8-A4D0-1E4CFBE738F6}" destId="{C3105F87-E111-4AE7-BEF6-DC08F72D6F20}" srcOrd="0" destOrd="0" presId="urn:microsoft.com/office/officeart/2005/8/layout/default"/>
    <dgm:cxn modelId="{78D1E838-7E59-43F3-8481-2159E45A4FF0}" type="presParOf" srcId="{0D7FB0C6-6951-41D8-A4D0-1E4CFBE738F6}" destId="{D0F2926F-312B-4EFB-A02D-462500B3CB41}" srcOrd="1" destOrd="0" presId="urn:microsoft.com/office/officeart/2005/8/layout/default"/>
    <dgm:cxn modelId="{318AF1EC-6F49-425F-8F1A-B15A55F226A5}" type="presParOf" srcId="{0D7FB0C6-6951-41D8-A4D0-1E4CFBE738F6}" destId="{61BB8E03-51EB-4F70-8A09-5065AD4BE69D}" srcOrd="2" destOrd="0" presId="urn:microsoft.com/office/officeart/2005/8/layout/default"/>
    <dgm:cxn modelId="{E996F5FE-0FC9-4E2A-ADC0-4B93FBCC4F03}" type="presParOf" srcId="{0D7FB0C6-6951-41D8-A4D0-1E4CFBE738F6}" destId="{9D2A89AA-B208-498D-BAEB-6A41AF9D48A2}" srcOrd="3" destOrd="0" presId="urn:microsoft.com/office/officeart/2005/8/layout/default"/>
    <dgm:cxn modelId="{51CB24EF-D274-46F1-850D-B5F67E5FE73D}" type="presParOf" srcId="{0D7FB0C6-6951-41D8-A4D0-1E4CFBE738F6}" destId="{856D3E1E-CDCC-4BF4-B5CB-EE0FBF0CF5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0E835DA-26E8-47A1-88E1-AB16BFF3D1CD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dgm:pt modelId="{7740869E-9231-40C4-A182-74EE7E46D4E4}">
      <dgm:prSet phldrT="[Texto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E8C4785C-E877-438C-83D2-B867BA5C4AAE}" type="parTrans" cxnId="{4CCEF81A-DFEB-45F2-9A3D-0109DF6B87D0}">
      <dgm:prSet/>
      <dgm:spPr/>
      <dgm:t>
        <a:bodyPr/>
        <a:lstStyle/>
        <a:p>
          <a:endParaRPr lang="pt-BR"/>
        </a:p>
      </dgm:t>
    </dgm:pt>
    <dgm:pt modelId="{A0CCC4D0-4C4D-4763-80C7-EFC5E0019AE4}" type="sibTrans" cxnId="{4CCEF81A-DFEB-45F2-9A3D-0109DF6B87D0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Um exemplo com a porta XOR. 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0D7FB0C6-6951-41D8-A4D0-1E4CFBE738F6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C3105F87-E111-4AE7-BEF6-DC08F72D6F20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D0F2926F-312B-4EFB-A02D-462500B3CB41}" type="pres">
      <dgm:prSet presAssocID="{EAB1B521-00DC-45FB-AE6D-5FD9F2F21D67}" presName="sibTrans" presStyleCnt="0"/>
      <dgm:spPr/>
    </dgm:pt>
    <dgm:pt modelId="{61BB8E03-51EB-4F70-8A09-5065AD4BE69D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9D2A89AA-B208-498D-BAEB-6A41AF9D48A2}" type="pres">
      <dgm:prSet presAssocID="{EC105C53-87CB-40E2-B316-E525B162EB21}" presName="sibTrans" presStyleCnt="0"/>
      <dgm:spPr/>
    </dgm:pt>
    <dgm:pt modelId="{856D3E1E-CDCC-4BF4-B5CB-EE0FBF0CF5E4}" type="pres">
      <dgm:prSet presAssocID="{7740869E-9231-40C4-A182-74EE7E46D4E4}" presName="node" presStyleLbl="node1" presStyleIdx="2" presStyleCnt="3">
        <dgm:presLayoutVars>
          <dgm:bulletEnabled val="1"/>
        </dgm:presLayoutVars>
      </dgm:prSet>
      <dgm:spPr/>
    </dgm:pt>
  </dgm:ptLst>
  <dgm:cxnLst>
    <dgm:cxn modelId="{AA14820E-800B-40E2-82B6-4728529EDFA3}" type="presOf" srcId="{7740869E-9231-40C4-A182-74EE7E46D4E4}" destId="{856D3E1E-CDCC-4BF4-B5CB-EE0FBF0CF5E4}" srcOrd="0" destOrd="0" presId="urn:microsoft.com/office/officeart/2005/8/layout/default"/>
    <dgm:cxn modelId="{33FC5E19-4248-43B8-A562-8DA3452DF590}" type="presOf" srcId="{7E9937FF-5E7E-4E58-AE13-15D902EF250D}" destId="{C3105F87-E111-4AE7-BEF6-DC08F72D6F20}" srcOrd="0" destOrd="0" presId="urn:microsoft.com/office/officeart/2005/8/layout/default"/>
    <dgm:cxn modelId="{4CCEF81A-DFEB-45F2-9A3D-0109DF6B87D0}" srcId="{7172E349-F76F-47C9-BC87-58C128D2A188}" destId="{7740869E-9231-40C4-A182-74EE7E46D4E4}" srcOrd="2" destOrd="0" parTransId="{E8C4785C-E877-438C-83D2-B867BA5C4AAE}" sibTransId="{A0CCC4D0-4C4D-4763-80C7-EFC5E0019AE4}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87F031A1-7AC6-4D61-854B-C9DFF006499A}" type="presOf" srcId="{70E835DA-26E8-47A1-88E1-AB16BFF3D1CD}" destId="{61BB8E03-51EB-4F70-8A09-5065AD4BE69D}" srcOrd="0" destOrd="0" presId="urn:microsoft.com/office/officeart/2005/8/layout/default"/>
    <dgm:cxn modelId="{F0F3E0FC-844B-41ED-B183-67C31D4560CF}" type="presOf" srcId="{7172E349-F76F-47C9-BC87-58C128D2A188}" destId="{0D7FB0C6-6951-41D8-A4D0-1E4CFBE738F6}" srcOrd="0" destOrd="0" presId="urn:microsoft.com/office/officeart/2005/8/layout/default"/>
    <dgm:cxn modelId="{B9D4B854-1C98-42D7-99A5-C23CE0AD4502}" type="presParOf" srcId="{0D7FB0C6-6951-41D8-A4D0-1E4CFBE738F6}" destId="{C3105F87-E111-4AE7-BEF6-DC08F72D6F20}" srcOrd="0" destOrd="0" presId="urn:microsoft.com/office/officeart/2005/8/layout/default"/>
    <dgm:cxn modelId="{78D1E838-7E59-43F3-8481-2159E45A4FF0}" type="presParOf" srcId="{0D7FB0C6-6951-41D8-A4D0-1E4CFBE738F6}" destId="{D0F2926F-312B-4EFB-A02D-462500B3CB41}" srcOrd="1" destOrd="0" presId="urn:microsoft.com/office/officeart/2005/8/layout/default"/>
    <dgm:cxn modelId="{318AF1EC-6F49-425F-8F1A-B15A55F226A5}" type="presParOf" srcId="{0D7FB0C6-6951-41D8-A4D0-1E4CFBE738F6}" destId="{61BB8E03-51EB-4F70-8A09-5065AD4BE69D}" srcOrd="2" destOrd="0" presId="urn:microsoft.com/office/officeart/2005/8/layout/default"/>
    <dgm:cxn modelId="{E996F5FE-0FC9-4E2A-ADC0-4B93FBCC4F03}" type="presParOf" srcId="{0D7FB0C6-6951-41D8-A4D0-1E4CFBE738F6}" destId="{9D2A89AA-B208-498D-BAEB-6A41AF9D48A2}" srcOrd="3" destOrd="0" presId="urn:microsoft.com/office/officeart/2005/8/layout/default"/>
    <dgm:cxn modelId="{51CB24EF-D274-46F1-850D-B5F67E5FE73D}" type="presParOf" srcId="{0D7FB0C6-6951-41D8-A4D0-1E4CFBE738F6}" destId="{856D3E1E-CDCC-4BF4-B5CB-EE0FBF0CF5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/>
      <dgm:t>
        <a:bodyPr/>
        <a:lstStyle/>
        <a:p>
          <a:r>
            <a:rPr lang="pt-BR" dirty="0"/>
            <a:t>Dendritos recebem sinais de outros neurônios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0D4EE792-7915-45E4-9E17-3C23A84D6CE0}">
      <dgm:prSet phldrT="[Texto]"/>
      <dgm:spPr/>
      <dgm:t>
        <a:bodyPr/>
        <a:lstStyle/>
        <a:p>
          <a:r>
            <a:rPr lang="pt-BR" dirty="0"/>
            <a:t>Neurônio agrega os sinais recebidos de todos os neurônios</a:t>
          </a:r>
        </a:p>
      </dgm:t>
    </dgm:pt>
    <dgm:pt modelId="{FD7BAF1B-B773-4A06-AC2E-2413B1AADEE0}" type="parTrans" cxnId="{199224C8-5AA9-4E40-80D3-04CCF55FAD9A}">
      <dgm:prSet/>
      <dgm:spPr/>
      <dgm:t>
        <a:bodyPr/>
        <a:lstStyle/>
        <a:p>
          <a:endParaRPr lang="pt-BR"/>
        </a:p>
      </dgm:t>
    </dgm:pt>
    <dgm:pt modelId="{B0175138-E86E-4F25-921C-C357BD91D9C1}" type="sibTrans" cxnId="{199224C8-5AA9-4E40-80D3-04CCF55FAD9A}">
      <dgm:prSet/>
      <dgm:spPr/>
      <dgm:t>
        <a:bodyPr/>
        <a:lstStyle/>
        <a:p>
          <a:endParaRPr lang="pt-BR"/>
        </a:p>
      </dgm:t>
    </dgm:pt>
    <dgm:pt modelId="{3DE61DC3-8B13-4762-8D80-1C1911B69DBB}">
      <dgm:prSet phldrT="[Texto]"/>
      <dgm:spPr/>
      <dgm:t>
        <a:bodyPr/>
        <a:lstStyle/>
        <a:p>
          <a:r>
            <a:rPr lang="pt-BR"/>
            <a:t>Axônio transmite impulso se limiar for superado</a:t>
          </a:r>
          <a:endParaRPr lang="pt-BR" dirty="0"/>
        </a:p>
      </dgm:t>
    </dgm:pt>
    <dgm:pt modelId="{5C57AA70-3059-41FC-801A-1AEB5D8C4630}" type="parTrans" cxnId="{272D669B-C426-4895-AD19-D7F536E7D4C2}">
      <dgm:prSet/>
      <dgm:spPr/>
      <dgm:t>
        <a:bodyPr/>
        <a:lstStyle/>
        <a:p>
          <a:endParaRPr lang="pt-BR"/>
        </a:p>
      </dgm:t>
    </dgm:pt>
    <dgm:pt modelId="{5116BE95-A816-410D-8005-C036B76E8497}" type="sibTrans" cxnId="{272D669B-C426-4895-AD19-D7F536E7D4C2}">
      <dgm:prSet/>
      <dgm:spPr/>
      <dgm:t>
        <a:bodyPr/>
        <a:lstStyle/>
        <a:p>
          <a:endParaRPr lang="pt-BR"/>
        </a:p>
      </dgm:t>
    </dgm:pt>
    <dgm:pt modelId="{EC0248BF-3650-4766-8740-EF5059819A76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690E8A2D-00B8-4346-87A9-4E4622110973}" type="pres">
      <dgm:prSet presAssocID="{E0378F98-A11D-478B-9772-80426951FE86}" presName="node" presStyleLbl="node1" presStyleIdx="0" presStyleCnt="3">
        <dgm:presLayoutVars>
          <dgm:bulletEnabled val="1"/>
        </dgm:presLayoutVars>
      </dgm:prSet>
      <dgm:spPr/>
    </dgm:pt>
    <dgm:pt modelId="{87212620-5AE4-4BCA-824E-A9A3063820EF}" type="pres">
      <dgm:prSet presAssocID="{E865C896-6391-4543-9ECC-2BFD7416DB3B}" presName="sibTrans" presStyleCnt="0"/>
      <dgm:spPr/>
    </dgm:pt>
    <dgm:pt modelId="{828586D7-21F0-4A3F-815D-8C1783A44124}" type="pres">
      <dgm:prSet presAssocID="{0D4EE792-7915-45E4-9E17-3C23A84D6CE0}" presName="node" presStyleLbl="node1" presStyleIdx="1" presStyleCnt="3">
        <dgm:presLayoutVars>
          <dgm:bulletEnabled val="1"/>
        </dgm:presLayoutVars>
      </dgm:prSet>
      <dgm:spPr/>
    </dgm:pt>
    <dgm:pt modelId="{B4FF954A-C34E-4DA1-9EAE-FD6F77105D4C}" type="pres">
      <dgm:prSet presAssocID="{B0175138-E86E-4F25-921C-C357BD91D9C1}" presName="sibTrans" presStyleCnt="0"/>
      <dgm:spPr/>
    </dgm:pt>
    <dgm:pt modelId="{7260F090-4BC7-408D-A1C3-8E7D06DB1509}" type="pres">
      <dgm:prSet presAssocID="{3DE61DC3-8B13-4762-8D80-1C1911B69DBB}" presName="node" presStyleLbl="node1" presStyleIdx="2" presStyleCnt="3">
        <dgm:presLayoutVars>
          <dgm:bulletEnabled val="1"/>
        </dgm:presLayoutVars>
      </dgm:prSet>
      <dgm:spPr/>
    </dgm:pt>
  </dgm:ptLst>
  <dgm:cxnLst>
    <dgm:cxn modelId="{DD23BB01-627D-4F98-80BA-B5298BADE937}" type="presOf" srcId="{0D4EE792-7915-45E4-9E17-3C23A84D6CE0}" destId="{828586D7-21F0-4A3F-815D-8C1783A44124}" srcOrd="0" destOrd="0" presId="urn:microsoft.com/office/officeart/2005/8/layout/default"/>
    <dgm:cxn modelId="{7AC5A50A-B2B3-4EA8-8463-9019A9E8ACE5}" type="presOf" srcId="{E0378F98-A11D-478B-9772-80426951FE86}" destId="{690E8A2D-00B8-4346-87A9-4E4622110973}" srcOrd="0" destOrd="0" presId="urn:microsoft.com/office/officeart/2005/8/layout/default"/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2F5F3C64-52EB-44CF-8B2E-8A17E8C99086}" type="presOf" srcId="{7172E349-F76F-47C9-BC87-58C128D2A188}" destId="{EC0248BF-3650-4766-8740-EF5059819A76}" srcOrd="0" destOrd="0" presId="urn:microsoft.com/office/officeart/2005/8/layout/default"/>
    <dgm:cxn modelId="{B66ED165-5334-4F06-B20A-38791CF1C7EC}" type="presOf" srcId="{3DE61DC3-8B13-4762-8D80-1C1911B69DBB}" destId="{7260F090-4BC7-408D-A1C3-8E7D06DB1509}" srcOrd="0" destOrd="0" presId="urn:microsoft.com/office/officeart/2005/8/layout/default"/>
    <dgm:cxn modelId="{272D669B-C426-4895-AD19-D7F536E7D4C2}" srcId="{7172E349-F76F-47C9-BC87-58C128D2A188}" destId="{3DE61DC3-8B13-4762-8D80-1C1911B69DBB}" srcOrd="2" destOrd="0" parTransId="{5C57AA70-3059-41FC-801A-1AEB5D8C4630}" sibTransId="{5116BE95-A816-410D-8005-C036B76E8497}"/>
    <dgm:cxn modelId="{199224C8-5AA9-4E40-80D3-04CCF55FAD9A}" srcId="{7172E349-F76F-47C9-BC87-58C128D2A188}" destId="{0D4EE792-7915-45E4-9E17-3C23A84D6CE0}" srcOrd="1" destOrd="0" parTransId="{FD7BAF1B-B773-4A06-AC2E-2413B1AADEE0}" sibTransId="{B0175138-E86E-4F25-921C-C357BD91D9C1}"/>
    <dgm:cxn modelId="{690F8274-39D1-4DCA-A808-CC611AC51FDE}" type="presParOf" srcId="{EC0248BF-3650-4766-8740-EF5059819A76}" destId="{690E8A2D-00B8-4346-87A9-4E4622110973}" srcOrd="0" destOrd="0" presId="urn:microsoft.com/office/officeart/2005/8/layout/default"/>
    <dgm:cxn modelId="{F61BD95B-D887-4ED2-8626-A4BA47231A5C}" type="presParOf" srcId="{EC0248BF-3650-4766-8740-EF5059819A76}" destId="{87212620-5AE4-4BCA-824E-A9A3063820EF}" srcOrd="1" destOrd="0" presId="urn:microsoft.com/office/officeart/2005/8/layout/default"/>
    <dgm:cxn modelId="{22E42421-B5E0-4F64-A253-A1B843C360D9}" type="presParOf" srcId="{EC0248BF-3650-4766-8740-EF5059819A76}" destId="{828586D7-21F0-4A3F-815D-8C1783A44124}" srcOrd="2" destOrd="0" presId="urn:microsoft.com/office/officeart/2005/8/layout/default"/>
    <dgm:cxn modelId="{7A53D6C1-89D7-4DF5-9CA7-675918DB93A0}" type="presParOf" srcId="{EC0248BF-3650-4766-8740-EF5059819A76}" destId="{B4FF954A-C34E-4DA1-9EAE-FD6F77105D4C}" srcOrd="3" destOrd="0" presId="urn:microsoft.com/office/officeart/2005/8/layout/default"/>
    <dgm:cxn modelId="{A6D70D79-2865-461B-85CC-2032624233E9}" type="presParOf" srcId="{EC0248BF-3650-4766-8740-EF5059819A76}" destId="{7260F090-4BC7-408D-A1C3-8E7D06DB150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0E835DA-26E8-47A1-88E1-AB16BFF3D1CD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pt-B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⊕</m:t>
                  </m:r>
                  <m:d>
                    <m:dPr>
                      <m:ctrlP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d>
                </m:oMath>
              </a14:m>
              <a:r>
                <a:rPr lang="pt-BR"/>
                <a:t> = </a:t>
              </a:r>
              <a14:m>
                <m:oMath xmlns:m="http://schemas.openxmlformats.org/officeDocument/2006/math">
                  <m:d>
                    <m:dPr>
                      <m:ctrlP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⋁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d>
                  <m:r>
                    <a:rPr lang="pt-BR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∧¬</m:t>
                  </m:r>
                  <m:d>
                    <m:dPr>
                      <m:ctrlP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e>
                  </m:d>
                </m:oMath>
              </a14:m>
              <a:endParaRPr lang="pt-BR"/>
            </a:p>
          </dgm:t>
        </dgm:pt>
      </mc:Choice>
      <mc:Fallback xmlns="">
        <dgm:pt modelId="{70E835DA-26E8-47A1-88E1-AB16BFF3D1CD}">
          <dgm:prSet phldrT="[Texto]"/>
          <dgm:spPr/>
          <dgm:t>
            <a:bodyPr/>
            <a:lstStyle/>
            <a:p>
              <a:r>
                <a:rPr lang="pt-BR" i="0">
                  <a:latin typeface="Cambria Math" panose="02040503050406030204" pitchFamily="18" charset="0"/>
                  <a:ea typeface="Cambria Math" panose="02040503050406030204" pitchFamily="18" charset="0"/>
                </a:rPr>
                <a:t>⊕(</a:t>
              </a:r>
              <a:r>
                <a:rPr lang="pt-B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𝑥_1,𝑥_2 )</a:t>
              </a:r>
              <a:r>
                <a:rPr lang="pt-BR"/>
                <a:t> = </a:t>
              </a:r>
              <a:r>
                <a:rPr lang="pt-BR" i="0">
                  <a:latin typeface="Cambria Math" panose="02040503050406030204" pitchFamily="18" charset="0"/>
                  <a:ea typeface="Cambria Math" panose="02040503050406030204" pitchFamily="18" charset="0"/>
                </a:rPr>
                <a:t>(</a:t>
              </a:r>
              <a:r>
                <a:rPr lang="pt-B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𝑥_1</a:t>
              </a:r>
              <a:r>
                <a:rPr lang="pt-BR" i="0">
                  <a:latin typeface="Cambria Math" panose="02040503050406030204" pitchFamily="18" charset="0"/>
                  <a:ea typeface="Cambria Math" panose="02040503050406030204" pitchFamily="18" charset="0"/>
                </a:rPr>
                <a:t>⋁</a:t>
              </a:r>
              <a:r>
                <a:rPr lang="pt-B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𝑥_2 )</a:t>
              </a:r>
              <a:r>
                <a:rPr lang="pt-BR" i="0">
                  <a:latin typeface="Cambria Math" panose="02040503050406030204" pitchFamily="18" charset="0"/>
                  <a:ea typeface="Cambria Math" panose="02040503050406030204" pitchFamily="18" charset="0"/>
                </a:rPr>
                <a:t>∧¬(</a:t>
              </a:r>
              <a:r>
                <a:rPr lang="pt-B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𝑥_1 〖</a:t>
              </a:r>
              <a:r>
                <a:rPr lang="pt-BR" i="0">
                  <a:latin typeface="Cambria Math" panose="02040503050406030204" pitchFamily="18" charset="0"/>
                  <a:ea typeface="Cambria Math" panose="02040503050406030204" pitchFamily="18" charset="0"/>
                </a:rPr>
                <a:t>∧</a:t>
              </a:r>
              <a:r>
                <a:rPr lang="pt-B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𝑥〗_2 )</a:t>
              </a:r>
              <a:endParaRPr lang="pt-BR"/>
            </a:p>
          </dgm:t>
        </dgm:pt>
      </mc:Fallback>
    </mc:AlternateConten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Podemos expressar o XOR como uma expressão combinatória entre AND e OR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CFB7D670-C86A-42AB-9DF9-0541D37B0E76}">
      <dgm:prSet phldrT="[Texto]"/>
      <dgm:spPr/>
      <dgm:t>
        <a:bodyPr/>
        <a:lstStyle/>
        <a:p>
          <a:r>
            <a:rPr lang="pt-BR"/>
            <a:t>Precisamos de uma arquitetura que possibilite essa solução...</a:t>
          </a:r>
          <a:endParaRPr lang="pt-BR" dirty="0"/>
        </a:p>
      </dgm:t>
    </dgm:pt>
    <dgm:pt modelId="{A70FB737-82D2-43EF-8646-6A156811404C}" type="parTrans" cxnId="{EB560C6C-52E7-41FA-B924-298AA746FEF7}">
      <dgm:prSet/>
      <dgm:spPr/>
      <dgm:t>
        <a:bodyPr/>
        <a:lstStyle/>
        <a:p>
          <a:endParaRPr lang="pt-BR"/>
        </a:p>
      </dgm:t>
    </dgm:pt>
    <dgm:pt modelId="{16BA660A-21EA-4F7C-BDDF-08E78F17E6D7}" type="sibTrans" cxnId="{EB560C6C-52E7-41FA-B924-298AA746FEF7}">
      <dgm:prSet/>
      <dgm:spPr/>
      <dgm:t>
        <a:bodyPr/>
        <a:lstStyle/>
        <a:p>
          <a:endParaRPr lang="pt-BR"/>
        </a:p>
      </dgm:t>
    </dgm:pt>
    <dgm:pt modelId="{BCFA6202-B05B-4635-BE02-0EE2B0900544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A7D580F2-B864-47CE-ADEC-71E0979C49F1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9B096732-F863-4AE9-AA78-C7E8612D2ADD}" type="pres">
      <dgm:prSet presAssocID="{EAB1B521-00DC-45FB-AE6D-5FD9F2F21D67}" presName="sibTrans" presStyleCnt="0"/>
      <dgm:spPr/>
    </dgm:pt>
    <dgm:pt modelId="{792D0554-7EC0-41BA-B925-6605246AA80E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D506854B-0849-4CBC-B648-FADE4F03F916}" type="pres">
      <dgm:prSet presAssocID="{EC105C53-87CB-40E2-B316-E525B162EB21}" presName="sibTrans" presStyleCnt="0"/>
      <dgm:spPr/>
    </dgm:pt>
    <dgm:pt modelId="{5D934F12-5829-4C22-AC08-E2B2F969D656}" type="pres">
      <dgm:prSet presAssocID="{CFB7D670-C86A-42AB-9DF9-0541D37B0E76}" presName="node" presStyleLbl="node1" presStyleIdx="2" presStyleCnt="3">
        <dgm:presLayoutVars>
          <dgm:bulletEnabled val="1"/>
        </dgm:presLayoutVars>
      </dgm:prSet>
      <dgm:spPr/>
    </dgm:pt>
  </dgm:ptLst>
  <dgm:cxnLst>
    <dgm:cxn modelId="{07DEF514-BFE8-4BB6-911B-9286E424A17F}" type="presOf" srcId="{7E9937FF-5E7E-4E58-AE13-15D902EF250D}" destId="{A7D580F2-B864-47CE-ADEC-71E0979C49F1}" srcOrd="0" destOrd="0" presId="urn:microsoft.com/office/officeart/2005/8/layout/default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30433D47-FF02-4C3A-88DF-5A733EC32313}" type="presOf" srcId="{7172E349-F76F-47C9-BC87-58C128D2A188}" destId="{BCFA6202-B05B-4635-BE02-0EE2B0900544}" srcOrd="0" destOrd="0" presId="urn:microsoft.com/office/officeart/2005/8/layout/default"/>
    <dgm:cxn modelId="{EB560C6C-52E7-41FA-B924-298AA746FEF7}" srcId="{7172E349-F76F-47C9-BC87-58C128D2A188}" destId="{CFB7D670-C86A-42AB-9DF9-0541D37B0E76}" srcOrd="2" destOrd="0" parTransId="{A70FB737-82D2-43EF-8646-6A156811404C}" sibTransId="{16BA660A-21EA-4F7C-BDDF-08E78F17E6D7}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5E38D9C3-E109-4BA1-AAE3-516A0832EDBA}" type="presOf" srcId="{70E835DA-26E8-47A1-88E1-AB16BFF3D1CD}" destId="{792D0554-7EC0-41BA-B925-6605246AA80E}" srcOrd="0" destOrd="0" presId="urn:microsoft.com/office/officeart/2005/8/layout/default"/>
    <dgm:cxn modelId="{DF1DA6C5-81EA-4E94-886F-891FB27ECDD2}" type="presOf" srcId="{CFB7D670-C86A-42AB-9DF9-0541D37B0E76}" destId="{5D934F12-5829-4C22-AC08-E2B2F969D656}" srcOrd="0" destOrd="0" presId="urn:microsoft.com/office/officeart/2005/8/layout/default"/>
    <dgm:cxn modelId="{8C362B9D-A997-485F-BCD3-6E42820E7517}" type="presParOf" srcId="{BCFA6202-B05B-4635-BE02-0EE2B0900544}" destId="{A7D580F2-B864-47CE-ADEC-71E0979C49F1}" srcOrd="0" destOrd="0" presId="urn:microsoft.com/office/officeart/2005/8/layout/default"/>
    <dgm:cxn modelId="{4E349428-81F0-43A1-85EC-C50B697415D6}" type="presParOf" srcId="{BCFA6202-B05B-4635-BE02-0EE2B0900544}" destId="{9B096732-F863-4AE9-AA78-C7E8612D2ADD}" srcOrd="1" destOrd="0" presId="urn:microsoft.com/office/officeart/2005/8/layout/default"/>
    <dgm:cxn modelId="{B22BE343-44AF-4648-BA65-9D53B7CB22E7}" type="presParOf" srcId="{BCFA6202-B05B-4635-BE02-0EE2B0900544}" destId="{792D0554-7EC0-41BA-B925-6605246AA80E}" srcOrd="2" destOrd="0" presId="urn:microsoft.com/office/officeart/2005/8/layout/default"/>
    <dgm:cxn modelId="{CE66CDC0-86AD-4590-AEBD-F52FD5825B68}" type="presParOf" srcId="{BCFA6202-B05B-4635-BE02-0EE2B0900544}" destId="{D506854B-0849-4CBC-B648-FADE4F03F916}" srcOrd="3" destOrd="0" presId="urn:microsoft.com/office/officeart/2005/8/layout/default"/>
    <dgm:cxn modelId="{DCEE6205-CE94-4757-A316-449315706C15}" type="presParOf" srcId="{BCFA6202-B05B-4635-BE02-0EE2B0900544}" destId="{5D934F12-5829-4C22-AC08-E2B2F969D65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0E835DA-26E8-47A1-88E1-AB16BFF3D1CD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1EF3E3F-C0E1-4025-8159-B335FD3AEFA3}" type="parTrans" cxnId="{802DF963-AE3D-464B-AB5B-FD1CC22EBEA2}">
      <dgm:prSet/>
      <dgm:spPr/>
      <dgm:t>
        <a:bodyPr/>
        <a:lstStyle/>
        <a:p>
          <a:endParaRPr lang="pt-BR"/>
        </a:p>
      </dgm:t>
    </dgm:pt>
    <dgm:pt modelId="{EC105C53-87CB-40E2-B316-E525B162EB21}" type="sibTrans" cxnId="{802DF963-AE3D-464B-AB5B-FD1CC22EBEA2}">
      <dgm:prSet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/>
      <dgm:t>
        <a:bodyPr/>
        <a:lstStyle/>
        <a:p>
          <a:r>
            <a:rPr lang="pt-BR" dirty="0"/>
            <a:t>Podemos expressar o XOR como uma expressão combinatória entre AND e OR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CFB7D670-C86A-42AB-9DF9-0541D37B0E76}">
      <dgm:prSet phldrT="[Texto]"/>
      <dgm:spPr/>
      <dgm:t>
        <a:bodyPr/>
        <a:lstStyle/>
        <a:p>
          <a:r>
            <a:rPr lang="pt-BR"/>
            <a:t>Precisamos de uma arquitetura que possibilite essa solução...</a:t>
          </a:r>
          <a:endParaRPr lang="pt-BR" dirty="0"/>
        </a:p>
      </dgm:t>
    </dgm:pt>
    <dgm:pt modelId="{A70FB737-82D2-43EF-8646-6A156811404C}" type="parTrans" cxnId="{EB560C6C-52E7-41FA-B924-298AA746FEF7}">
      <dgm:prSet/>
      <dgm:spPr/>
      <dgm:t>
        <a:bodyPr/>
        <a:lstStyle/>
        <a:p>
          <a:endParaRPr lang="pt-BR"/>
        </a:p>
      </dgm:t>
    </dgm:pt>
    <dgm:pt modelId="{16BA660A-21EA-4F7C-BDDF-08E78F17E6D7}" type="sibTrans" cxnId="{EB560C6C-52E7-41FA-B924-298AA746FEF7}">
      <dgm:prSet/>
      <dgm:spPr/>
      <dgm:t>
        <a:bodyPr/>
        <a:lstStyle/>
        <a:p>
          <a:endParaRPr lang="pt-BR"/>
        </a:p>
      </dgm:t>
    </dgm:pt>
    <dgm:pt modelId="{BCFA6202-B05B-4635-BE02-0EE2B0900544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A7D580F2-B864-47CE-ADEC-71E0979C49F1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9B096732-F863-4AE9-AA78-C7E8612D2ADD}" type="pres">
      <dgm:prSet presAssocID="{EAB1B521-00DC-45FB-AE6D-5FD9F2F21D67}" presName="sibTrans" presStyleCnt="0"/>
      <dgm:spPr/>
    </dgm:pt>
    <dgm:pt modelId="{792D0554-7EC0-41BA-B925-6605246AA80E}" type="pres">
      <dgm:prSet presAssocID="{70E835DA-26E8-47A1-88E1-AB16BFF3D1CD}" presName="node" presStyleLbl="node1" presStyleIdx="1" presStyleCnt="3">
        <dgm:presLayoutVars>
          <dgm:bulletEnabled val="1"/>
        </dgm:presLayoutVars>
      </dgm:prSet>
      <dgm:spPr/>
    </dgm:pt>
    <dgm:pt modelId="{D506854B-0849-4CBC-B648-FADE4F03F916}" type="pres">
      <dgm:prSet presAssocID="{EC105C53-87CB-40E2-B316-E525B162EB21}" presName="sibTrans" presStyleCnt="0"/>
      <dgm:spPr/>
    </dgm:pt>
    <dgm:pt modelId="{5D934F12-5829-4C22-AC08-E2B2F969D656}" type="pres">
      <dgm:prSet presAssocID="{CFB7D670-C86A-42AB-9DF9-0541D37B0E76}" presName="node" presStyleLbl="node1" presStyleIdx="2" presStyleCnt="3">
        <dgm:presLayoutVars>
          <dgm:bulletEnabled val="1"/>
        </dgm:presLayoutVars>
      </dgm:prSet>
      <dgm:spPr/>
    </dgm:pt>
  </dgm:ptLst>
  <dgm:cxnLst>
    <dgm:cxn modelId="{07DEF514-BFE8-4BB6-911B-9286E424A17F}" type="presOf" srcId="{7E9937FF-5E7E-4E58-AE13-15D902EF250D}" destId="{A7D580F2-B864-47CE-ADEC-71E0979C49F1}" srcOrd="0" destOrd="0" presId="urn:microsoft.com/office/officeart/2005/8/layout/default"/>
    <dgm:cxn modelId="{802DF963-AE3D-464B-AB5B-FD1CC22EBEA2}" srcId="{7172E349-F76F-47C9-BC87-58C128D2A188}" destId="{70E835DA-26E8-47A1-88E1-AB16BFF3D1CD}" srcOrd="1" destOrd="0" parTransId="{41EF3E3F-C0E1-4025-8159-B335FD3AEFA3}" sibTransId="{EC105C53-87CB-40E2-B316-E525B162EB21}"/>
    <dgm:cxn modelId="{30433D47-FF02-4C3A-88DF-5A733EC32313}" type="presOf" srcId="{7172E349-F76F-47C9-BC87-58C128D2A188}" destId="{BCFA6202-B05B-4635-BE02-0EE2B0900544}" srcOrd="0" destOrd="0" presId="urn:microsoft.com/office/officeart/2005/8/layout/default"/>
    <dgm:cxn modelId="{EB560C6C-52E7-41FA-B924-298AA746FEF7}" srcId="{7172E349-F76F-47C9-BC87-58C128D2A188}" destId="{CFB7D670-C86A-42AB-9DF9-0541D37B0E76}" srcOrd="2" destOrd="0" parTransId="{A70FB737-82D2-43EF-8646-6A156811404C}" sibTransId="{16BA660A-21EA-4F7C-BDDF-08E78F17E6D7}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5E38D9C3-E109-4BA1-AAE3-516A0832EDBA}" type="presOf" srcId="{70E835DA-26E8-47A1-88E1-AB16BFF3D1CD}" destId="{792D0554-7EC0-41BA-B925-6605246AA80E}" srcOrd="0" destOrd="0" presId="urn:microsoft.com/office/officeart/2005/8/layout/default"/>
    <dgm:cxn modelId="{DF1DA6C5-81EA-4E94-886F-891FB27ECDD2}" type="presOf" srcId="{CFB7D670-C86A-42AB-9DF9-0541D37B0E76}" destId="{5D934F12-5829-4C22-AC08-E2B2F969D656}" srcOrd="0" destOrd="0" presId="urn:microsoft.com/office/officeart/2005/8/layout/default"/>
    <dgm:cxn modelId="{8C362B9D-A997-485F-BCD3-6E42820E7517}" type="presParOf" srcId="{BCFA6202-B05B-4635-BE02-0EE2B0900544}" destId="{A7D580F2-B864-47CE-ADEC-71E0979C49F1}" srcOrd="0" destOrd="0" presId="urn:microsoft.com/office/officeart/2005/8/layout/default"/>
    <dgm:cxn modelId="{4E349428-81F0-43A1-85EC-C50B697415D6}" type="presParOf" srcId="{BCFA6202-B05B-4635-BE02-0EE2B0900544}" destId="{9B096732-F863-4AE9-AA78-C7E8612D2ADD}" srcOrd="1" destOrd="0" presId="urn:microsoft.com/office/officeart/2005/8/layout/default"/>
    <dgm:cxn modelId="{B22BE343-44AF-4648-BA65-9D53B7CB22E7}" type="presParOf" srcId="{BCFA6202-B05B-4635-BE02-0EE2B0900544}" destId="{792D0554-7EC0-41BA-B925-6605246AA80E}" srcOrd="2" destOrd="0" presId="urn:microsoft.com/office/officeart/2005/8/layout/default"/>
    <dgm:cxn modelId="{CE66CDC0-86AD-4590-AEBD-F52FD5825B68}" type="presParOf" srcId="{BCFA6202-B05B-4635-BE02-0EE2B0900544}" destId="{D506854B-0849-4CBC-B648-FADE4F03F916}" srcOrd="3" destOrd="0" presId="urn:microsoft.com/office/officeart/2005/8/layout/default"/>
    <dgm:cxn modelId="{DCEE6205-CE94-4757-A316-449315706C15}" type="presParOf" srcId="{BCFA6202-B05B-4635-BE02-0EE2B0900544}" destId="{5D934F12-5829-4C22-AC08-E2B2F969D65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E9937FF-5E7E-4E58-AE13-15D902EF250D}">
          <dgm:prSet phldrT="[Texto]"/>
          <dgm:spPr/>
          <dgm:t>
            <a:bodyPr/>
            <a:lstStyle/>
            <a:p>
              <a:r>
                <a:rPr lang="pt-BR" dirty="0"/>
                <a:t>Entradas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𝑥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 </m:t>
                  </m:r>
                </m:oMath>
              </a14:m>
              <a:r>
                <a:rPr lang="pt-BR" dirty="0"/>
                <a:t>apresentadas para cada camada oculta da rede.</a:t>
              </a:r>
            </a:p>
          </dgm:t>
        </dgm:pt>
      </mc:Choice>
      <mc:Fallback xmlns="">
        <dgm:pt modelId="{7E9937FF-5E7E-4E58-AE13-15D902EF250D}">
          <dgm:prSet phldrT="[Texto]"/>
          <dgm:spPr/>
          <dgm:t>
            <a:bodyPr/>
            <a:lstStyle/>
            <a:p>
              <a:r>
                <a:rPr lang="pt-BR" dirty="0"/>
                <a:t>Entradas </a:t>
              </a:r>
              <a:r>
                <a:rPr lang="pt-BR" b="0" i="0">
                  <a:latin typeface="Cambria Math" panose="02040503050406030204" pitchFamily="18" charset="0"/>
                </a:rPr>
                <a:t>𝑥 </a:t>
              </a:r>
              <a:r>
                <a:rPr lang="pt-BR" dirty="0"/>
                <a:t>apresentadas para cada camada oculta da rede.</a:t>
              </a:r>
            </a:p>
          </dgm:t>
        </dgm:pt>
      </mc:Fallback>
    </mc:AlternateConten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EE4D4976-36FF-47E2-885D-706B5149E2E1}">
      <dgm:prSet phldrT="[Texto]"/>
      <dgm:spPr/>
      <dgm:t>
        <a:bodyPr/>
        <a:lstStyle/>
        <a:p>
          <a:r>
            <a:rPr lang="pt-BR" dirty="0" err="1"/>
            <a:t>Retropropagar</a:t>
          </a:r>
          <a:r>
            <a:rPr lang="pt-BR" dirty="0"/>
            <a:t> o erro e ajustar os pesos desde a camada de saída até a primeira camada oculta (</a:t>
          </a:r>
          <a:r>
            <a:rPr lang="pt-BR" i="1" dirty="0" err="1"/>
            <a:t>backward</a:t>
          </a:r>
          <a:r>
            <a:rPr lang="pt-BR" i="1" dirty="0"/>
            <a:t> </a:t>
          </a:r>
          <a:r>
            <a:rPr lang="pt-BR" i="1" dirty="0" err="1"/>
            <a:t>pass</a:t>
          </a:r>
          <a:r>
            <a:rPr lang="pt-BR" dirty="0"/>
            <a:t>).</a:t>
          </a:r>
        </a:p>
      </dgm:t>
    </dgm:pt>
    <dgm:pt modelId="{78AC06DE-69E0-439A-BD8E-8E8D42A4F24E}" type="parTrans" cxnId="{1D7E5F78-7F85-4106-A93A-F4470C149110}">
      <dgm:prSet/>
      <dgm:spPr/>
      <dgm:t>
        <a:bodyPr/>
        <a:lstStyle/>
        <a:p>
          <a:endParaRPr lang="pt-BR"/>
        </a:p>
      </dgm:t>
    </dgm:pt>
    <dgm:pt modelId="{2CED7BB4-A4F3-4D87-A72E-B6D3803EE9ED}" type="sibTrans" cxnId="{1D7E5F78-7F85-4106-A93A-F4470C149110}">
      <dgm:prSet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r>
            <a:rPr lang="pt-BR"/>
            <a:t>As </a:t>
          </a:r>
          <a:r>
            <a:rPr lang="pt-BR" dirty="0"/>
            <a:t>saídas dos neurônios da camada oculta servirão de entrada para as camadas seguintes (</a:t>
          </a:r>
          <a:r>
            <a:rPr lang="pt-BR" i="1" dirty="0" err="1"/>
            <a:t>forward</a:t>
          </a:r>
          <a:r>
            <a:rPr lang="pt-BR" i="1" dirty="0"/>
            <a:t> </a:t>
          </a:r>
          <a:r>
            <a:rPr lang="pt-BR" i="1" dirty="0" err="1"/>
            <a:t>pass</a:t>
          </a:r>
          <a:r>
            <a:rPr lang="pt-BR" dirty="0"/>
            <a:t>).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endParaRPr lang="pt-BR"/>
        </a:p>
      </dgm:t>
    </dgm:pt>
    <dgm:pt modelId="{88388CE0-9F67-413D-93AE-30B9C33F4C22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4E099422-3063-40AA-8B9F-D2A4650591EB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2A0E0D75-CB39-42C6-9F58-09579EDBEBF4}" type="pres">
      <dgm:prSet presAssocID="{EAB1B521-00DC-45FB-AE6D-5FD9F2F21D67}" presName="sibTrans" presStyleCnt="0"/>
      <dgm:spPr/>
    </dgm:pt>
    <dgm:pt modelId="{9047DF7F-1AD3-4041-BBD8-23CA3343465D}" type="pres">
      <dgm:prSet presAssocID="{8A20F695-4E8E-42DE-BE78-01F6AE189E0B}" presName="node" presStyleLbl="node1" presStyleIdx="1" presStyleCnt="3">
        <dgm:presLayoutVars>
          <dgm:bulletEnabled val="1"/>
        </dgm:presLayoutVars>
      </dgm:prSet>
      <dgm:spPr/>
    </dgm:pt>
    <dgm:pt modelId="{7C95558E-78BF-4AFC-A7B1-A450F547CDEF}" type="pres">
      <dgm:prSet presAssocID="{4B0B876E-508B-49E6-8EE8-FBB14FEEB56F}" presName="sibTrans" presStyleCnt="0"/>
      <dgm:spPr/>
    </dgm:pt>
    <dgm:pt modelId="{78E6855B-61EA-414C-807A-239CB5E4E876}" type="pres">
      <dgm:prSet presAssocID="{EE4D4976-36FF-47E2-885D-706B5149E2E1}" presName="node" presStyleLbl="node1" presStyleIdx="2" presStyleCnt="3">
        <dgm:presLayoutVars>
          <dgm:bulletEnabled val="1"/>
        </dgm:presLayoutVars>
      </dgm:prSet>
      <dgm:spPr/>
    </dgm:pt>
  </dgm:ptLst>
  <dgm:cxnLst>
    <dgm:cxn modelId="{DF61543F-E14E-4FAF-B319-ABCE0E04FE81}" type="presOf" srcId="{7E9937FF-5E7E-4E58-AE13-15D902EF250D}" destId="{4E099422-3063-40AA-8B9F-D2A4650591EB}" srcOrd="0" destOrd="0" presId="urn:microsoft.com/office/officeart/2005/8/layout/default"/>
    <dgm:cxn modelId="{6D9C1562-3171-4D8D-B94F-9B3E1D215311}" type="presOf" srcId="{8A20F695-4E8E-42DE-BE78-01F6AE189E0B}" destId="{9047DF7F-1AD3-4041-BBD8-23CA3343465D}" srcOrd="0" destOrd="0" presId="urn:microsoft.com/office/officeart/2005/8/layout/default"/>
    <dgm:cxn modelId="{1D7E5F78-7F85-4106-A93A-F4470C149110}" srcId="{7172E349-F76F-47C9-BC87-58C128D2A188}" destId="{EE4D4976-36FF-47E2-885D-706B5149E2E1}" srcOrd="2" destOrd="0" parTransId="{78AC06DE-69E0-439A-BD8E-8E8D42A4F24E}" sibTransId="{2CED7BB4-A4F3-4D87-A72E-B6D3803EE9ED}"/>
    <dgm:cxn modelId="{30546B85-04EE-4157-9B9C-07CBFCE5DF24}" srcId="{7172E349-F76F-47C9-BC87-58C128D2A188}" destId="{8A20F695-4E8E-42DE-BE78-01F6AE189E0B}" srcOrd="1" destOrd="0" parTransId="{D472117B-CC4B-4C65-9003-863EC833AA8E}" sibTransId="{4B0B876E-508B-49E6-8EE8-FBB14FEEB56F}"/>
    <dgm:cxn modelId="{642CAA93-5760-437D-AD7F-7B805F7E159C}" type="presOf" srcId="{EE4D4976-36FF-47E2-885D-706B5149E2E1}" destId="{78E6855B-61EA-414C-807A-239CB5E4E876}" srcOrd="0" destOrd="0" presId="urn:microsoft.com/office/officeart/2005/8/layout/default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A9CD99DD-93B5-4D68-888C-ECD0291CD33C}" type="presOf" srcId="{7172E349-F76F-47C9-BC87-58C128D2A188}" destId="{88388CE0-9F67-413D-93AE-30B9C33F4C22}" srcOrd="0" destOrd="0" presId="urn:microsoft.com/office/officeart/2005/8/layout/default"/>
    <dgm:cxn modelId="{BC71104E-2852-428D-B148-C78B5E876B12}" type="presParOf" srcId="{88388CE0-9F67-413D-93AE-30B9C33F4C22}" destId="{4E099422-3063-40AA-8B9F-D2A4650591EB}" srcOrd="0" destOrd="0" presId="urn:microsoft.com/office/officeart/2005/8/layout/default"/>
    <dgm:cxn modelId="{BE6554C4-AAC8-42C7-82E3-C8B46712FE4B}" type="presParOf" srcId="{88388CE0-9F67-413D-93AE-30B9C33F4C22}" destId="{2A0E0D75-CB39-42C6-9F58-09579EDBEBF4}" srcOrd="1" destOrd="0" presId="urn:microsoft.com/office/officeart/2005/8/layout/default"/>
    <dgm:cxn modelId="{305CC22E-3078-406C-914C-EE616CA974AD}" type="presParOf" srcId="{88388CE0-9F67-413D-93AE-30B9C33F4C22}" destId="{9047DF7F-1AD3-4041-BBD8-23CA3343465D}" srcOrd="2" destOrd="0" presId="urn:microsoft.com/office/officeart/2005/8/layout/default"/>
    <dgm:cxn modelId="{953E4C12-1B8E-4DD9-8EBA-1F0C5E02B0ED}" type="presParOf" srcId="{88388CE0-9F67-413D-93AE-30B9C33F4C22}" destId="{7C95558E-78BF-4AFC-A7B1-A450F547CDEF}" srcOrd="3" destOrd="0" presId="urn:microsoft.com/office/officeart/2005/8/layout/default"/>
    <dgm:cxn modelId="{7391B442-BC2A-43BA-BEFE-3010BBBB6992}" type="presParOf" srcId="{88388CE0-9F67-413D-93AE-30B9C33F4C22}" destId="{78E6855B-61EA-414C-807A-239CB5E4E87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7E9937FF-5E7E-4E58-AE13-15D902EF250D}">
      <dgm:prSet phldrT="[Texto]"/>
      <dgm:spPr>
        <a:blipFill>
          <a:blip xmlns:r="http://schemas.openxmlformats.org/officeDocument/2006/relationships" r:embed="rId1"/>
          <a:stretch>
            <a:fillRect r="-1316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1D3F338D-95F7-48AD-97B6-0352568E1288}" type="parTrans" cxnId="{7C006F9A-B89A-4EC3-8681-011C0597662D}">
      <dgm:prSet/>
      <dgm:spPr/>
      <dgm:t>
        <a:bodyPr/>
        <a:lstStyle/>
        <a:p>
          <a:endParaRPr lang="pt-BR"/>
        </a:p>
      </dgm:t>
    </dgm:pt>
    <dgm:pt modelId="{EAB1B521-00DC-45FB-AE6D-5FD9F2F21D67}" type="sibTrans" cxnId="{7C006F9A-B89A-4EC3-8681-011C0597662D}">
      <dgm:prSet/>
      <dgm:spPr/>
      <dgm:t>
        <a:bodyPr/>
        <a:lstStyle/>
        <a:p>
          <a:endParaRPr lang="pt-BR"/>
        </a:p>
      </dgm:t>
    </dgm:pt>
    <dgm:pt modelId="{EE4D4976-36FF-47E2-885D-706B5149E2E1}">
      <dgm:prSet phldrT="[Texto]"/>
      <dgm:spPr/>
      <dgm:t>
        <a:bodyPr/>
        <a:lstStyle/>
        <a:p>
          <a:r>
            <a:rPr lang="pt-BR" dirty="0" err="1"/>
            <a:t>Retropropagar</a:t>
          </a:r>
          <a:r>
            <a:rPr lang="pt-BR" dirty="0"/>
            <a:t> o erro e ajustar os pesos desde a camada de saída até a primeira camada oculta (</a:t>
          </a:r>
          <a:r>
            <a:rPr lang="pt-BR" i="1" dirty="0" err="1"/>
            <a:t>backward</a:t>
          </a:r>
          <a:r>
            <a:rPr lang="pt-BR" i="1" dirty="0"/>
            <a:t> </a:t>
          </a:r>
          <a:r>
            <a:rPr lang="pt-BR" i="1" dirty="0" err="1"/>
            <a:t>pass</a:t>
          </a:r>
          <a:r>
            <a:rPr lang="pt-BR" dirty="0"/>
            <a:t>).</a:t>
          </a:r>
        </a:p>
      </dgm:t>
    </dgm:pt>
    <dgm:pt modelId="{78AC06DE-69E0-439A-BD8E-8E8D42A4F24E}" type="parTrans" cxnId="{1D7E5F78-7F85-4106-A93A-F4470C149110}">
      <dgm:prSet/>
      <dgm:spPr/>
      <dgm:t>
        <a:bodyPr/>
        <a:lstStyle/>
        <a:p>
          <a:endParaRPr lang="pt-BR"/>
        </a:p>
      </dgm:t>
    </dgm:pt>
    <dgm:pt modelId="{2CED7BB4-A4F3-4D87-A72E-B6D3803EE9ED}" type="sibTrans" cxnId="{1D7E5F78-7F85-4106-A93A-F4470C149110}">
      <dgm:prSet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r>
            <a:rPr lang="pt-BR"/>
            <a:t>As </a:t>
          </a:r>
          <a:r>
            <a:rPr lang="pt-BR" dirty="0"/>
            <a:t>saídas dos neurônios da camada oculta servirão de entrada para as camadas seguintes (</a:t>
          </a:r>
          <a:r>
            <a:rPr lang="pt-BR" i="1" dirty="0" err="1"/>
            <a:t>forward</a:t>
          </a:r>
          <a:r>
            <a:rPr lang="pt-BR" i="1" dirty="0"/>
            <a:t> </a:t>
          </a:r>
          <a:r>
            <a:rPr lang="pt-BR" i="1" dirty="0" err="1"/>
            <a:t>pass</a:t>
          </a:r>
          <a:r>
            <a:rPr lang="pt-BR" dirty="0"/>
            <a:t>).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endParaRPr lang="pt-BR"/>
        </a:p>
      </dgm:t>
    </dgm:pt>
    <dgm:pt modelId="{88388CE0-9F67-413D-93AE-30B9C33F4C22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4E099422-3063-40AA-8B9F-D2A4650591EB}" type="pres">
      <dgm:prSet presAssocID="{7E9937FF-5E7E-4E58-AE13-15D902EF250D}" presName="node" presStyleLbl="node1" presStyleIdx="0" presStyleCnt="3">
        <dgm:presLayoutVars>
          <dgm:bulletEnabled val="1"/>
        </dgm:presLayoutVars>
      </dgm:prSet>
      <dgm:spPr/>
    </dgm:pt>
    <dgm:pt modelId="{2A0E0D75-CB39-42C6-9F58-09579EDBEBF4}" type="pres">
      <dgm:prSet presAssocID="{EAB1B521-00DC-45FB-AE6D-5FD9F2F21D67}" presName="sibTrans" presStyleCnt="0"/>
      <dgm:spPr/>
    </dgm:pt>
    <dgm:pt modelId="{9047DF7F-1AD3-4041-BBD8-23CA3343465D}" type="pres">
      <dgm:prSet presAssocID="{8A20F695-4E8E-42DE-BE78-01F6AE189E0B}" presName="node" presStyleLbl="node1" presStyleIdx="1" presStyleCnt="3">
        <dgm:presLayoutVars>
          <dgm:bulletEnabled val="1"/>
        </dgm:presLayoutVars>
      </dgm:prSet>
      <dgm:spPr/>
    </dgm:pt>
    <dgm:pt modelId="{7C95558E-78BF-4AFC-A7B1-A450F547CDEF}" type="pres">
      <dgm:prSet presAssocID="{4B0B876E-508B-49E6-8EE8-FBB14FEEB56F}" presName="sibTrans" presStyleCnt="0"/>
      <dgm:spPr/>
    </dgm:pt>
    <dgm:pt modelId="{78E6855B-61EA-414C-807A-239CB5E4E876}" type="pres">
      <dgm:prSet presAssocID="{EE4D4976-36FF-47E2-885D-706B5149E2E1}" presName="node" presStyleLbl="node1" presStyleIdx="2" presStyleCnt="3">
        <dgm:presLayoutVars>
          <dgm:bulletEnabled val="1"/>
        </dgm:presLayoutVars>
      </dgm:prSet>
      <dgm:spPr/>
    </dgm:pt>
  </dgm:ptLst>
  <dgm:cxnLst>
    <dgm:cxn modelId="{DF61543F-E14E-4FAF-B319-ABCE0E04FE81}" type="presOf" srcId="{7E9937FF-5E7E-4E58-AE13-15D902EF250D}" destId="{4E099422-3063-40AA-8B9F-D2A4650591EB}" srcOrd="0" destOrd="0" presId="urn:microsoft.com/office/officeart/2005/8/layout/default"/>
    <dgm:cxn modelId="{6D9C1562-3171-4D8D-B94F-9B3E1D215311}" type="presOf" srcId="{8A20F695-4E8E-42DE-BE78-01F6AE189E0B}" destId="{9047DF7F-1AD3-4041-BBD8-23CA3343465D}" srcOrd="0" destOrd="0" presId="urn:microsoft.com/office/officeart/2005/8/layout/default"/>
    <dgm:cxn modelId="{1D7E5F78-7F85-4106-A93A-F4470C149110}" srcId="{7172E349-F76F-47C9-BC87-58C128D2A188}" destId="{EE4D4976-36FF-47E2-885D-706B5149E2E1}" srcOrd="2" destOrd="0" parTransId="{78AC06DE-69E0-439A-BD8E-8E8D42A4F24E}" sibTransId="{2CED7BB4-A4F3-4D87-A72E-B6D3803EE9ED}"/>
    <dgm:cxn modelId="{30546B85-04EE-4157-9B9C-07CBFCE5DF24}" srcId="{7172E349-F76F-47C9-BC87-58C128D2A188}" destId="{8A20F695-4E8E-42DE-BE78-01F6AE189E0B}" srcOrd="1" destOrd="0" parTransId="{D472117B-CC4B-4C65-9003-863EC833AA8E}" sibTransId="{4B0B876E-508B-49E6-8EE8-FBB14FEEB56F}"/>
    <dgm:cxn modelId="{642CAA93-5760-437D-AD7F-7B805F7E159C}" type="presOf" srcId="{EE4D4976-36FF-47E2-885D-706B5149E2E1}" destId="{78E6855B-61EA-414C-807A-239CB5E4E876}" srcOrd="0" destOrd="0" presId="urn:microsoft.com/office/officeart/2005/8/layout/default"/>
    <dgm:cxn modelId="{7C006F9A-B89A-4EC3-8681-011C0597662D}" srcId="{7172E349-F76F-47C9-BC87-58C128D2A188}" destId="{7E9937FF-5E7E-4E58-AE13-15D902EF250D}" srcOrd="0" destOrd="0" parTransId="{1D3F338D-95F7-48AD-97B6-0352568E1288}" sibTransId="{EAB1B521-00DC-45FB-AE6D-5FD9F2F21D67}"/>
    <dgm:cxn modelId="{A9CD99DD-93B5-4D68-888C-ECD0291CD33C}" type="presOf" srcId="{7172E349-F76F-47C9-BC87-58C128D2A188}" destId="{88388CE0-9F67-413D-93AE-30B9C33F4C22}" srcOrd="0" destOrd="0" presId="urn:microsoft.com/office/officeart/2005/8/layout/default"/>
    <dgm:cxn modelId="{BC71104E-2852-428D-B148-C78B5E876B12}" type="presParOf" srcId="{88388CE0-9F67-413D-93AE-30B9C33F4C22}" destId="{4E099422-3063-40AA-8B9F-D2A4650591EB}" srcOrd="0" destOrd="0" presId="urn:microsoft.com/office/officeart/2005/8/layout/default"/>
    <dgm:cxn modelId="{BE6554C4-AAC8-42C7-82E3-C8B46712FE4B}" type="presParOf" srcId="{88388CE0-9F67-413D-93AE-30B9C33F4C22}" destId="{2A0E0D75-CB39-42C6-9F58-09579EDBEBF4}" srcOrd="1" destOrd="0" presId="urn:microsoft.com/office/officeart/2005/8/layout/default"/>
    <dgm:cxn modelId="{305CC22E-3078-406C-914C-EE616CA974AD}" type="presParOf" srcId="{88388CE0-9F67-413D-93AE-30B9C33F4C22}" destId="{9047DF7F-1AD3-4041-BBD8-23CA3343465D}" srcOrd="2" destOrd="0" presId="urn:microsoft.com/office/officeart/2005/8/layout/default"/>
    <dgm:cxn modelId="{953E4C12-1B8E-4DD9-8EBA-1F0C5E02B0ED}" type="presParOf" srcId="{88388CE0-9F67-413D-93AE-30B9C33F4C22}" destId="{7C95558E-78BF-4AFC-A7B1-A450F547CDEF}" srcOrd="3" destOrd="0" presId="urn:microsoft.com/office/officeart/2005/8/layout/default"/>
    <dgm:cxn modelId="{7391B442-BC2A-43BA-BEFE-3010BBBB6992}" type="presParOf" srcId="{88388CE0-9F67-413D-93AE-30B9C33F4C22}" destId="{78E6855B-61EA-414C-807A-239CB5E4E87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r>
            <a:rPr lang="pt-BR" dirty="0"/>
            <a:t>Considere o neurônio de uma camada existente. 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3EBC972F-248A-4D5A-AFAA-35AF7BD51D3B}">
          <dgm:prSet phldrT="[Texto]"/>
          <dgm:spPr/>
          <dgm:t>
            <a:bodyPr/>
            <a:lstStyle/>
            <a:p>
              <a:r>
                <a:rPr lang="pt-BR" dirty="0"/>
                <a:t>Uma entrada é representada como </a:t>
              </a:r>
              <a14:m>
                <m:oMath xmlns:m="http://schemas.openxmlformats.org/officeDocument/2006/math">
                  <m:r>
                    <a:rPr lang="pt-BR" b="0" i="1" dirty="0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pt-BR" dirty="0"/>
                <a:t>.</a:t>
              </a:r>
            </a:p>
          </dgm:t>
        </dgm:pt>
      </mc:Choice>
      <mc:Fallback xmlns="">
        <dgm:pt modelId="{3EBC972F-248A-4D5A-AFAA-35AF7BD51D3B}">
          <dgm:prSet phldrT="[Texto]"/>
          <dgm:spPr/>
          <dgm:t>
            <a:bodyPr/>
            <a:lstStyle/>
            <a:p>
              <a:r>
                <a:rPr lang="pt-BR" dirty="0"/>
                <a:t>Uma entrada é representada como </a:t>
              </a:r>
              <a:r>
                <a:rPr lang="pt-BR" b="0" i="0" dirty="0">
                  <a:latin typeface="Cambria Math" panose="02040503050406030204" pitchFamily="18" charset="0"/>
                </a:rPr>
                <a:t>𝑥</a:t>
              </a:r>
              <a:r>
                <a:rPr lang="pt-BR" dirty="0"/>
                <a:t>.</a:t>
              </a:r>
            </a:p>
          </dgm:t>
        </dgm:pt>
      </mc:Fallback>
    </mc:AlternateContent>
    <dgm:pt modelId="{4A837FB0-E8BF-445A-B222-0D78187D0167}" type="parTrans" cxnId="{B1DBE315-18E2-45EA-89F8-9252F6D0D3D1}">
      <dgm:prSet/>
      <dgm:spPr/>
      <dgm:t>
        <a:bodyPr/>
        <a:lstStyle/>
        <a:p>
          <a:endParaRPr lang="pt-BR"/>
        </a:p>
      </dgm:t>
    </dgm:pt>
    <dgm:pt modelId="{3B3199DC-7397-4FDC-AB90-F18BCE3EB4D5}" type="sibTrans" cxnId="{B1DBE315-18E2-45EA-89F8-9252F6D0D3D1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D8D86034-FD61-440E-A22F-1E84A8F6C326}">
          <dgm:prSet phldrT="[Texto]"/>
          <dgm:spPr/>
          <dgm:t>
            <a:bodyPr/>
            <a:lstStyle/>
            <a:p>
              <a:r>
                <a:rPr lang="pt-BR" dirty="0"/>
                <a:t>Considere o </a:t>
              </a:r>
              <a:r>
                <a:rPr lang="pt-BR" i="1" dirty="0"/>
                <a:t>i-</a:t>
              </a:r>
              <a:r>
                <a:rPr lang="pt-BR" i="1" dirty="0" err="1"/>
                <a:t>ésimo</a:t>
              </a:r>
              <a:r>
                <a:rPr lang="pt-BR" dirty="0"/>
                <a:t> peso </a:t>
              </a:r>
              <a14:m>
                <m:oMath xmlns:m="http://schemas.openxmlformats.org/officeDocument/2006/math">
                  <m:r>
                    <a:rPr lang="pt-BR" b="0" i="1" dirty="0" smtClean="0">
                      <a:latin typeface="Cambria Math" panose="02040503050406030204" pitchFamily="18" charset="0"/>
                    </a:rPr>
                    <m:t>𝑤</m:t>
                  </m:r>
                </m:oMath>
              </a14:m>
              <a:r>
                <a:rPr lang="pt-BR" dirty="0"/>
                <a:t> ou atributo de uma entrada.</a:t>
              </a:r>
            </a:p>
          </dgm:t>
        </dgm:pt>
      </mc:Choice>
      <mc:Fallback xmlns="">
        <dgm:pt modelId="{D8D86034-FD61-440E-A22F-1E84A8F6C326}">
          <dgm:prSet phldrT="[Texto]"/>
          <dgm:spPr/>
          <dgm:t>
            <a:bodyPr/>
            <a:lstStyle/>
            <a:p>
              <a:r>
                <a:rPr lang="pt-BR" dirty="0"/>
                <a:t>Considere o </a:t>
              </a:r>
              <a:r>
                <a:rPr lang="pt-BR" i="1" dirty="0"/>
                <a:t>i-</a:t>
              </a:r>
              <a:r>
                <a:rPr lang="pt-BR" i="1" dirty="0" err="1"/>
                <a:t>ésimo</a:t>
              </a:r>
              <a:r>
                <a:rPr lang="pt-BR" dirty="0"/>
                <a:t> peso </a:t>
              </a:r>
              <a:r>
                <a:rPr lang="pt-BR" b="0" i="0" dirty="0">
                  <a:latin typeface="Cambria Math" panose="02040503050406030204" pitchFamily="18" charset="0"/>
                </a:rPr>
                <a:t>𝑤</a:t>
              </a:r>
              <a:r>
                <a:rPr lang="pt-BR" dirty="0"/>
                <a:t> ou atributo de uma entrada.</a:t>
              </a:r>
            </a:p>
          </dgm:t>
        </dgm:pt>
      </mc:Fallback>
    </mc:AlternateContent>
    <dgm:pt modelId="{7233BB31-E65A-448C-A452-5A08D67B3ABF}" type="parTrans" cxnId="{AC0C25FE-58A7-4659-BEEB-80F8B238E7ED}">
      <dgm:prSet/>
      <dgm:spPr/>
      <dgm:t>
        <a:bodyPr/>
        <a:lstStyle/>
        <a:p>
          <a:endParaRPr lang="pt-BR"/>
        </a:p>
      </dgm:t>
    </dgm:pt>
    <dgm:pt modelId="{0D17FA33-2597-4D70-A40B-3CA336E64F69}" type="sibTrans" cxnId="{AC0C25FE-58A7-4659-BEEB-80F8B238E7ED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7A36101-4304-4658-9447-4ED57EC42519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pt-BR" i="1" smtClean="0">
                      <a:latin typeface="Cambria Math" panose="02040503050406030204" pitchFamily="18" charset="0"/>
                    </a:rPr>
                    <m:t>𝑏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: </m:t>
                  </m:r>
                </m:oMath>
              </a14:m>
              <a:r>
                <a:rPr lang="pt-BR" dirty="0"/>
                <a:t>valor de ajuste para ativação.</a:t>
              </a:r>
            </a:p>
          </dgm:t>
        </dgm:pt>
      </mc:Choice>
      <mc:Fallback xmlns="">
        <dgm:pt modelId="{77A36101-4304-4658-9447-4ED57EC42519}">
          <dgm:prSet phldrT="[Texto]"/>
          <dgm:spPr/>
          <dgm:t>
            <a:bodyPr/>
            <a:lstStyle/>
            <a:p>
              <a:r>
                <a:rPr lang="pt-BR" i="0">
                  <a:latin typeface="Cambria Math" panose="02040503050406030204" pitchFamily="18" charset="0"/>
                </a:rPr>
                <a:t>𝑏</a:t>
              </a:r>
              <a:r>
                <a:rPr lang="pt-BR" b="0" i="0">
                  <a:latin typeface="Cambria Math" panose="02040503050406030204" pitchFamily="18" charset="0"/>
                </a:rPr>
                <a:t>: </a:t>
              </a:r>
              <a:r>
                <a:rPr lang="pt-BR" dirty="0"/>
                <a:t>valor de ajuste para ativação.</a:t>
              </a:r>
            </a:p>
          </dgm:t>
        </dgm:pt>
      </mc:Fallback>
    </mc:AlternateContent>
    <dgm:pt modelId="{DAA3F83C-3CCE-4CDF-A5EE-CBF9B7560200}" type="parTrans" cxnId="{ED36AE58-1FFB-4777-A775-B12FE4BE4BBF}">
      <dgm:prSet/>
      <dgm:spPr/>
      <dgm:t>
        <a:bodyPr/>
        <a:lstStyle/>
        <a:p>
          <a:endParaRPr lang="pt-BR"/>
        </a:p>
      </dgm:t>
    </dgm:pt>
    <dgm:pt modelId="{8B235BA0-F699-4981-AB54-6FB7FC1DF66E}" type="sibTrans" cxnId="{ED36AE58-1FFB-4777-A775-B12FE4BE4BBF}">
      <dgm:prSet/>
      <dgm:spPr/>
      <dgm:t>
        <a:bodyPr/>
        <a:lstStyle/>
        <a:p>
          <a:endParaRPr lang="pt-BR"/>
        </a:p>
      </dgm:t>
    </dgm:pt>
    <dgm:pt modelId="{15087058-64B7-40AA-A9D1-D2C1DEFB1FD5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F586F05D-776C-4FB5-8FB3-48AD9C52005C}" type="pres">
      <dgm:prSet presAssocID="{8A20F695-4E8E-42DE-BE78-01F6AE189E0B}" presName="node" presStyleLbl="node1" presStyleIdx="0" presStyleCnt="4">
        <dgm:presLayoutVars>
          <dgm:bulletEnabled val="1"/>
        </dgm:presLayoutVars>
      </dgm:prSet>
      <dgm:spPr/>
    </dgm:pt>
    <dgm:pt modelId="{3823C8D9-032C-445C-B359-73CBA475FAD4}" type="pres">
      <dgm:prSet presAssocID="{4B0B876E-508B-49E6-8EE8-FBB14FEEB56F}" presName="sibTrans" presStyleCnt="0"/>
      <dgm:spPr/>
    </dgm:pt>
    <dgm:pt modelId="{84D0C595-0412-4338-9D44-05501636FA0C}" type="pres">
      <dgm:prSet presAssocID="{3EBC972F-248A-4D5A-AFAA-35AF7BD51D3B}" presName="node" presStyleLbl="node1" presStyleIdx="1" presStyleCnt="4">
        <dgm:presLayoutVars>
          <dgm:bulletEnabled val="1"/>
        </dgm:presLayoutVars>
      </dgm:prSet>
      <dgm:spPr/>
    </dgm:pt>
    <dgm:pt modelId="{470E2C68-5803-457A-A395-5317ECF5B910}" type="pres">
      <dgm:prSet presAssocID="{3B3199DC-7397-4FDC-AB90-F18BCE3EB4D5}" presName="sibTrans" presStyleCnt="0"/>
      <dgm:spPr/>
    </dgm:pt>
    <dgm:pt modelId="{5DCFFEFE-D1D6-43CD-A9F9-6933C1A5DF5A}" type="pres">
      <dgm:prSet presAssocID="{D8D86034-FD61-440E-A22F-1E84A8F6C326}" presName="node" presStyleLbl="node1" presStyleIdx="2" presStyleCnt="4">
        <dgm:presLayoutVars>
          <dgm:bulletEnabled val="1"/>
        </dgm:presLayoutVars>
      </dgm:prSet>
      <dgm:spPr/>
    </dgm:pt>
    <dgm:pt modelId="{0D01CA16-F47C-46BB-BAE5-E1D65C9AFEE8}" type="pres">
      <dgm:prSet presAssocID="{0D17FA33-2597-4D70-A40B-3CA336E64F69}" presName="sibTrans" presStyleCnt="0"/>
      <dgm:spPr/>
    </dgm:pt>
    <dgm:pt modelId="{B057D0E6-C4C2-49CF-B880-9DDA1DD73C81}" type="pres">
      <dgm:prSet presAssocID="{77A36101-4304-4658-9447-4ED57EC42519}" presName="node" presStyleLbl="node1" presStyleIdx="3" presStyleCnt="4">
        <dgm:presLayoutVars>
          <dgm:bulletEnabled val="1"/>
        </dgm:presLayoutVars>
      </dgm:prSet>
      <dgm:spPr/>
    </dgm:pt>
  </dgm:ptLst>
  <dgm:cxnLst>
    <dgm:cxn modelId="{B1DBE315-18E2-45EA-89F8-9252F6D0D3D1}" srcId="{7172E349-F76F-47C9-BC87-58C128D2A188}" destId="{3EBC972F-248A-4D5A-AFAA-35AF7BD51D3B}" srcOrd="1" destOrd="0" parTransId="{4A837FB0-E8BF-445A-B222-0D78187D0167}" sibTransId="{3B3199DC-7397-4FDC-AB90-F18BCE3EB4D5}"/>
    <dgm:cxn modelId="{9FBF8575-7FF3-47AE-B99B-5DEE6F07F179}" type="presOf" srcId="{D8D86034-FD61-440E-A22F-1E84A8F6C326}" destId="{5DCFFEFE-D1D6-43CD-A9F9-6933C1A5DF5A}" srcOrd="0" destOrd="0" presId="urn:microsoft.com/office/officeart/2005/8/layout/default"/>
    <dgm:cxn modelId="{6515AD78-46DA-4DAA-8FE8-93EB17BD75D1}" type="presOf" srcId="{3EBC972F-248A-4D5A-AFAA-35AF7BD51D3B}" destId="{84D0C595-0412-4338-9D44-05501636FA0C}" srcOrd="0" destOrd="0" presId="urn:microsoft.com/office/officeart/2005/8/layout/default"/>
    <dgm:cxn modelId="{ED36AE58-1FFB-4777-A775-B12FE4BE4BBF}" srcId="{7172E349-F76F-47C9-BC87-58C128D2A188}" destId="{77A36101-4304-4658-9447-4ED57EC42519}" srcOrd="3" destOrd="0" parTransId="{DAA3F83C-3CCE-4CDF-A5EE-CBF9B7560200}" sibTransId="{8B235BA0-F699-4981-AB54-6FB7FC1DF66E}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61D9A79F-5770-4D21-B210-F01D6B8DB3B8}" type="presOf" srcId="{77A36101-4304-4658-9447-4ED57EC42519}" destId="{B057D0E6-C4C2-49CF-B880-9DDA1DD73C81}" srcOrd="0" destOrd="0" presId="urn:microsoft.com/office/officeart/2005/8/layout/default"/>
    <dgm:cxn modelId="{E7756BA8-3C8F-4DEC-B30B-29C51CDDF595}" type="presOf" srcId="{8A20F695-4E8E-42DE-BE78-01F6AE189E0B}" destId="{F586F05D-776C-4FB5-8FB3-48AD9C52005C}" srcOrd="0" destOrd="0" presId="urn:microsoft.com/office/officeart/2005/8/layout/default"/>
    <dgm:cxn modelId="{7C2C4AAF-4C97-4E33-849F-E4427148E306}" type="presOf" srcId="{7172E349-F76F-47C9-BC87-58C128D2A188}" destId="{15087058-64B7-40AA-A9D1-D2C1DEFB1FD5}" srcOrd="0" destOrd="0" presId="urn:microsoft.com/office/officeart/2005/8/layout/default"/>
    <dgm:cxn modelId="{AC0C25FE-58A7-4659-BEEB-80F8B238E7ED}" srcId="{7172E349-F76F-47C9-BC87-58C128D2A188}" destId="{D8D86034-FD61-440E-A22F-1E84A8F6C326}" srcOrd="2" destOrd="0" parTransId="{7233BB31-E65A-448C-A452-5A08D67B3ABF}" sibTransId="{0D17FA33-2597-4D70-A40B-3CA336E64F69}"/>
    <dgm:cxn modelId="{3C327E63-F85A-4821-A414-2EE78F0099BA}" type="presParOf" srcId="{15087058-64B7-40AA-A9D1-D2C1DEFB1FD5}" destId="{F586F05D-776C-4FB5-8FB3-48AD9C52005C}" srcOrd="0" destOrd="0" presId="urn:microsoft.com/office/officeart/2005/8/layout/default"/>
    <dgm:cxn modelId="{B9C7003F-4669-4F62-90EB-C45732B5EE95}" type="presParOf" srcId="{15087058-64B7-40AA-A9D1-D2C1DEFB1FD5}" destId="{3823C8D9-032C-445C-B359-73CBA475FAD4}" srcOrd="1" destOrd="0" presId="urn:microsoft.com/office/officeart/2005/8/layout/default"/>
    <dgm:cxn modelId="{FE0DA016-E519-4191-A00B-E3FA6867DC7F}" type="presParOf" srcId="{15087058-64B7-40AA-A9D1-D2C1DEFB1FD5}" destId="{84D0C595-0412-4338-9D44-05501636FA0C}" srcOrd="2" destOrd="0" presId="urn:microsoft.com/office/officeart/2005/8/layout/default"/>
    <dgm:cxn modelId="{DD07E317-5DAF-48F0-9F1C-EB90D10C3767}" type="presParOf" srcId="{15087058-64B7-40AA-A9D1-D2C1DEFB1FD5}" destId="{470E2C68-5803-457A-A395-5317ECF5B910}" srcOrd="3" destOrd="0" presId="urn:microsoft.com/office/officeart/2005/8/layout/default"/>
    <dgm:cxn modelId="{2BC030F1-6FE1-40A7-8B17-5C0EA0C22E7A}" type="presParOf" srcId="{15087058-64B7-40AA-A9D1-D2C1DEFB1FD5}" destId="{5DCFFEFE-D1D6-43CD-A9F9-6933C1A5DF5A}" srcOrd="4" destOrd="0" presId="urn:microsoft.com/office/officeart/2005/8/layout/default"/>
    <dgm:cxn modelId="{E4A32B89-EC06-4AD4-8339-83E7DF4DE104}" type="presParOf" srcId="{15087058-64B7-40AA-A9D1-D2C1DEFB1FD5}" destId="{0D01CA16-F47C-46BB-BAE5-E1D65C9AFEE8}" srcOrd="5" destOrd="0" presId="urn:microsoft.com/office/officeart/2005/8/layout/default"/>
    <dgm:cxn modelId="{973D0532-B5A9-4F41-BE91-163EF0AE18BD}" type="presParOf" srcId="{15087058-64B7-40AA-A9D1-D2C1DEFB1FD5}" destId="{B057D0E6-C4C2-49CF-B880-9DDA1DD73C8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r>
            <a:rPr lang="pt-BR" dirty="0"/>
            <a:t>Considere o neurônio de uma camada existente. 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endParaRPr lang="pt-BR"/>
        </a:p>
      </dgm:t>
    </dgm:pt>
    <dgm:pt modelId="{3EBC972F-248A-4D5A-AFAA-35AF7BD51D3B}">
      <dgm:prSet phldrT="[Texto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4A837FB0-E8BF-445A-B222-0D78187D0167}" type="parTrans" cxnId="{B1DBE315-18E2-45EA-89F8-9252F6D0D3D1}">
      <dgm:prSet/>
      <dgm:spPr/>
      <dgm:t>
        <a:bodyPr/>
        <a:lstStyle/>
        <a:p>
          <a:endParaRPr lang="pt-BR"/>
        </a:p>
      </dgm:t>
    </dgm:pt>
    <dgm:pt modelId="{3B3199DC-7397-4FDC-AB90-F18BCE3EB4D5}" type="sibTrans" cxnId="{B1DBE315-18E2-45EA-89F8-9252F6D0D3D1}">
      <dgm:prSet/>
      <dgm:spPr/>
      <dgm:t>
        <a:bodyPr/>
        <a:lstStyle/>
        <a:p>
          <a:endParaRPr lang="pt-BR"/>
        </a:p>
      </dgm:t>
    </dgm:pt>
    <dgm:pt modelId="{D8D86034-FD61-440E-A22F-1E84A8F6C326}">
      <dgm:prSet phldrT="[Texto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7233BB31-E65A-448C-A452-5A08D67B3ABF}" type="parTrans" cxnId="{AC0C25FE-58A7-4659-BEEB-80F8B238E7ED}">
      <dgm:prSet/>
      <dgm:spPr/>
      <dgm:t>
        <a:bodyPr/>
        <a:lstStyle/>
        <a:p>
          <a:endParaRPr lang="pt-BR"/>
        </a:p>
      </dgm:t>
    </dgm:pt>
    <dgm:pt modelId="{0D17FA33-2597-4D70-A40B-3CA336E64F69}" type="sibTrans" cxnId="{AC0C25FE-58A7-4659-BEEB-80F8B238E7ED}">
      <dgm:prSet/>
      <dgm:spPr/>
      <dgm:t>
        <a:bodyPr/>
        <a:lstStyle/>
        <a:p>
          <a:endParaRPr lang="pt-BR"/>
        </a:p>
      </dgm:t>
    </dgm:pt>
    <dgm:pt modelId="{77A36101-4304-4658-9447-4ED57EC42519}">
      <dgm:prSet phldrT="[Texto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DAA3F83C-3CCE-4CDF-A5EE-CBF9B7560200}" type="parTrans" cxnId="{ED36AE58-1FFB-4777-A775-B12FE4BE4BBF}">
      <dgm:prSet/>
      <dgm:spPr/>
      <dgm:t>
        <a:bodyPr/>
        <a:lstStyle/>
        <a:p>
          <a:endParaRPr lang="pt-BR"/>
        </a:p>
      </dgm:t>
    </dgm:pt>
    <dgm:pt modelId="{8B235BA0-F699-4981-AB54-6FB7FC1DF66E}" type="sibTrans" cxnId="{ED36AE58-1FFB-4777-A775-B12FE4BE4BBF}">
      <dgm:prSet/>
      <dgm:spPr/>
      <dgm:t>
        <a:bodyPr/>
        <a:lstStyle/>
        <a:p>
          <a:endParaRPr lang="pt-BR"/>
        </a:p>
      </dgm:t>
    </dgm:pt>
    <dgm:pt modelId="{15087058-64B7-40AA-A9D1-D2C1DEFB1FD5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F586F05D-776C-4FB5-8FB3-48AD9C52005C}" type="pres">
      <dgm:prSet presAssocID="{8A20F695-4E8E-42DE-BE78-01F6AE189E0B}" presName="node" presStyleLbl="node1" presStyleIdx="0" presStyleCnt="4">
        <dgm:presLayoutVars>
          <dgm:bulletEnabled val="1"/>
        </dgm:presLayoutVars>
      </dgm:prSet>
      <dgm:spPr/>
    </dgm:pt>
    <dgm:pt modelId="{3823C8D9-032C-445C-B359-73CBA475FAD4}" type="pres">
      <dgm:prSet presAssocID="{4B0B876E-508B-49E6-8EE8-FBB14FEEB56F}" presName="sibTrans" presStyleCnt="0"/>
      <dgm:spPr/>
    </dgm:pt>
    <dgm:pt modelId="{84D0C595-0412-4338-9D44-05501636FA0C}" type="pres">
      <dgm:prSet presAssocID="{3EBC972F-248A-4D5A-AFAA-35AF7BD51D3B}" presName="node" presStyleLbl="node1" presStyleIdx="1" presStyleCnt="4">
        <dgm:presLayoutVars>
          <dgm:bulletEnabled val="1"/>
        </dgm:presLayoutVars>
      </dgm:prSet>
      <dgm:spPr/>
    </dgm:pt>
    <dgm:pt modelId="{470E2C68-5803-457A-A395-5317ECF5B910}" type="pres">
      <dgm:prSet presAssocID="{3B3199DC-7397-4FDC-AB90-F18BCE3EB4D5}" presName="sibTrans" presStyleCnt="0"/>
      <dgm:spPr/>
    </dgm:pt>
    <dgm:pt modelId="{5DCFFEFE-D1D6-43CD-A9F9-6933C1A5DF5A}" type="pres">
      <dgm:prSet presAssocID="{D8D86034-FD61-440E-A22F-1E84A8F6C326}" presName="node" presStyleLbl="node1" presStyleIdx="2" presStyleCnt="4">
        <dgm:presLayoutVars>
          <dgm:bulletEnabled val="1"/>
        </dgm:presLayoutVars>
      </dgm:prSet>
      <dgm:spPr/>
    </dgm:pt>
    <dgm:pt modelId="{0D01CA16-F47C-46BB-BAE5-E1D65C9AFEE8}" type="pres">
      <dgm:prSet presAssocID="{0D17FA33-2597-4D70-A40B-3CA336E64F69}" presName="sibTrans" presStyleCnt="0"/>
      <dgm:spPr/>
    </dgm:pt>
    <dgm:pt modelId="{B057D0E6-C4C2-49CF-B880-9DDA1DD73C81}" type="pres">
      <dgm:prSet presAssocID="{77A36101-4304-4658-9447-4ED57EC42519}" presName="node" presStyleLbl="node1" presStyleIdx="3" presStyleCnt="4">
        <dgm:presLayoutVars>
          <dgm:bulletEnabled val="1"/>
        </dgm:presLayoutVars>
      </dgm:prSet>
      <dgm:spPr/>
    </dgm:pt>
  </dgm:ptLst>
  <dgm:cxnLst>
    <dgm:cxn modelId="{B1DBE315-18E2-45EA-89F8-9252F6D0D3D1}" srcId="{7172E349-F76F-47C9-BC87-58C128D2A188}" destId="{3EBC972F-248A-4D5A-AFAA-35AF7BD51D3B}" srcOrd="1" destOrd="0" parTransId="{4A837FB0-E8BF-445A-B222-0D78187D0167}" sibTransId="{3B3199DC-7397-4FDC-AB90-F18BCE3EB4D5}"/>
    <dgm:cxn modelId="{9FBF8575-7FF3-47AE-B99B-5DEE6F07F179}" type="presOf" srcId="{D8D86034-FD61-440E-A22F-1E84A8F6C326}" destId="{5DCFFEFE-D1D6-43CD-A9F9-6933C1A5DF5A}" srcOrd="0" destOrd="0" presId="urn:microsoft.com/office/officeart/2005/8/layout/default"/>
    <dgm:cxn modelId="{6515AD78-46DA-4DAA-8FE8-93EB17BD75D1}" type="presOf" srcId="{3EBC972F-248A-4D5A-AFAA-35AF7BD51D3B}" destId="{84D0C595-0412-4338-9D44-05501636FA0C}" srcOrd="0" destOrd="0" presId="urn:microsoft.com/office/officeart/2005/8/layout/default"/>
    <dgm:cxn modelId="{ED36AE58-1FFB-4777-A775-B12FE4BE4BBF}" srcId="{7172E349-F76F-47C9-BC87-58C128D2A188}" destId="{77A36101-4304-4658-9447-4ED57EC42519}" srcOrd="3" destOrd="0" parTransId="{DAA3F83C-3CCE-4CDF-A5EE-CBF9B7560200}" sibTransId="{8B235BA0-F699-4981-AB54-6FB7FC1DF66E}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61D9A79F-5770-4D21-B210-F01D6B8DB3B8}" type="presOf" srcId="{77A36101-4304-4658-9447-4ED57EC42519}" destId="{B057D0E6-C4C2-49CF-B880-9DDA1DD73C81}" srcOrd="0" destOrd="0" presId="urn:microsoft.com/office/officeart/2005/8/layout/default"/>
    <dgm:cxn modelId="{E7756BA8-3C8F-4DEC-B30B-29C51CDDF595}" type="presOf" srcId="{8A20F695-4E8E-42DE-BE78-01F6AE189E0B}" destId="{F586F05D-776C-4FB5-8FB3-48AD9C52005C}" srcOrd="0" destOrd="0" presId="urn:microsoft.com/office/officeart/2005/8/layout/default"/>
    <dgm:cxn modelId="{7C2C4AAF-4C97-4E33-849F-E4427148E306}" type="presOf" srcId="{7172E349-F76F-47C9-BC87-58C128D2A188}" destId="{15087058-64B7-40AA-A9D1-D2C1DEFB1FD5}" srcOrd="0" destOrd="0" presId="urn:microsoft.com/office/officeart/2005/8/layout/default"/>
    <dgm:cxn modelId="{AC0C25FE-58A7-4659-BEEB-80F8B238E7ED}" srcId="{7172E349-F76F-47C9-BC87-58C128D2A188}" destId="{D8D86034-FD61-440E-A22F-1E84A8F6C326}" srcOrd="2" destOrd="0" parTransId="{7233BB31-E65A-448C-A452-5A08D67B3ABF}" sibTransId="{0D17FA33-2597-4D70-A40B-3CA336E64F69}"/>
    <dgm:cxn modelId="{3C327E63-F85A-4821-A414-2EE78F0099BA}" type="presParOf" srcId="{15087058-64B7-40AA-A9D1-D2C1DEFB1FD5}" destId="{F586F05D-776C-4FB5-8FB3-48AD9C52005C}" srcOrd="0" destOrd="0" presId="urn:microsoft.com/office/officeart/2005/8/layout/default"/>
    <dgm:cxn modelId="{B9C7003F-4669-4F62-90EB-C45732B5EE95}" type="presParOf" srcId="{15087058-64B7-40AA-A9D1-D2C1DEFB1FD5}" destId="{3823C8D9-032C-445C-B359-73CBA475FAD4}" srcOrd="1" destOrd="0" presId="urn:microsoft.com/office/officeart/2005/8/layout/default"/>
    <dgm:cxn modelId="{FE0DA016-E519-4191-A00B-E3FA6867DC7F}" type="presParOf" srcId="{15087058-64B7-40AA-A9D1-D2C1DEFB1FD5}" destId="{84D0C595-0412-4338-9D44-05501636FA0C}" srcOrd="2" destOrd="0" presId="urn:microsoft.com/office/officeart/2005/8/layout/default"/>
    <dgm:cxn modelId="{DD07E317-5DAF-48F0-9F1C-EB90D10C3767}" type="presParOf" srcId="{15087058-64B7-40AA-A9D1-D2C1DEFB1FD5}" destId="{470E2C68-5803-457A-A395-5317ECF5B910}" srcOrd="3" destOrd="0" presId="urn:microsoft.com/office/officeart/2005/8/layout/default"/>
    <dgm:cxn modelId="{2BC030F1-6FE1-40A7-8B17-5C0EA0C22E7A}" type="presParOf" srcId="{15087058-64B7-40AA-A9D1-D2C1DEFB1FD5}" destId="{5DCFFEFE-D1D6-43CD-A9F9-6933C1A5DF5A}" srcOrd="4" destOrd="0" presId="urn:microsoft.com/office/officeart/2005/8/layout/default"/>
    <dgm:cxn modelId="{E4A32B89-EC06-4AD4-8339-83E7DF4DE104}" type="presParOf" srcId="{15087058-64B7-40AA-A9D1-D2C1DEFB1FD5}" destId="{0D01CA16-F47C-46BB-BAE5-E1D65C9AFEE8}" srcOrd="5" destOrd="0" presId="urn:microsoft.com/office/officeart/2005/8/layout/default"/>
    <dgm:cxn modelId="{973D0532-B5A9-4F41-BE91-163EF0AE18BD}" type="presParOf" srcId="{15087058-64B7-40AA-A9D1-D2C1DEFB1FD5}" destId="{B057D0E6-C4C2-49CF-B880-9DDA1DD73C8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16/7/layout/Basic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Como tratar erros descobertos nas camadas e ajustar os pesos retroativamente? 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22150534-F9B6-4ACA-BE4B-50E37B9A1A18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Algoritmo </a:t>
          </a:r>
          <a:r>
            <a:rPr lang="pt-BR" dirty="0"/>
            <a:t>de </a:t>
          </a:r>
          <a:r>
            <a:rPr lang="pt-BR" dirty="0" err="1"/>
            <a:t>Backpropagation</a:t>
          </a:r>
          <a:r>
            <a:rPr lang="pt-BR" dirty="0"/>
            <a:t>.</a:t>
          </a:r>
        </a:p>
      </dgm:t>
    </dgm:pt>
    <dgm:pt modelId="{1707CFFD-8225-46E5-B842-A1A39DEBFF4A}" type="parTrans" cxnId="{6340CB02-47E4-4F96-AD5C-D9A3C8F018FC}">
      <dgm:prSet/>
      <dgm:spPr/>
      <dgm:t>
        <a:bodyPr/>
        <a:lstStyle/>
        <a:p>
          <a:endParaRPr lang="pt-BR"/>
        </a:p>
      </dgm:t>
    </dgm:pt>
    <dgm:pt modelId="{CDF00544-ECA0-41B4-9997-A95251D9470F}" type="sibTrans" cxnId="{6340CB02-47E4-4F96-AD5C-D9A3C8F018FC}">
      <dgm:prSet/>
      <dgm:spPr/>
      <dgm:t>
        <a:bodyPr/>
        <a:lstStyle/>
        <a:p>
          <a:endParaRPr lang="pt-BR"/>
        </a:p>
      </dgm:t>
    </dgm:pt>
    <dgm:pt modelId="{D63EE5F9-FB16-40CD-A56C-C5EC6704567C}" type="pres">
      <dgm:prSet presAssocID="{7172E349-F76F-47C9-BC87-58C128D2A188}" presName="Name0" presStyleCnt="0">
        <dgm:presLayoutVars>
          <dgm:dir/>
          <dgm:resizeHandles val="exact"/>
        </dgm:presLayoutVars>
      </dgm:prSet>
      <dgm:spPr/>
    </dgm:pt>
    <dgm:pt modelId="{09E9E67B-3287-431B-9CCC-1A18FC6D79DF}" type="pres">
      <dgm:prSet presAssocID="{8A20F695-4E8E-42DE-BE78-01F6AE189E0B}" presName="node" presStyleLbl="node1" presStyleIdx="0" presStyleCnt="3">
        <dgm:presLayoutVars>
          <dgm:bulletEnabled val="1"/>
        </dgm:presLayoutVars>
      </dgm:prSet>
      <dgm:spPr/>
    </dgm:pt>
    <dgm:pt modelId="{BE02CC1A-C472-4A33-9DE2-4D27332A0749}" type="pres">
      <dgm:prSet presAssocID="{4B0B876E-508B-49E6-8EE8-FBB14FEEB56F}" presName="sibTransSpacerBeforeConnector" presStyleCnt="0"/>
      <dgm:spPr/>
    </dgm:pt>
    <dgm:pt modelId="{9050DA58-A168-4C77-86CA-B4478AEA760A}" type="pres">
      <dgm:prSet presAssocID="{4B0B876E-508B-49E6-8EE8-FBB14FEEB56F}" presName="sibTrans" presStyleLbl="node1" presStyleIdx="1" presStyleCnt="3"/>
      <dgm:spPr/>
    </dgm:pt>
    <dgm:pt modelId="{FBCCB94B-220A-485F-B440-58C05EA345DF}" type="pres">
      <dgm:prSet presAssocID="{4B0B876E-508B-49E6-8EE8-FBB14FEEB56F}" presName="sibTransSpacerAfterConnector" presStyleCnt="0"/>
      <dgm:spPr/>
    </dgm:pt>
    <dgm:pt modelId="{12B06C08-6CAC-4B68-BE57-BB395B9D2318}" type="pres">
      <dgm:prSet presAssocID="{22150534-F9B6-4ACA-BE4B-50E37B9A1A18}" presName="node" presStyleLbl="node1" presStyleIdx="2" presStyleCnt="3">
        <dgm:presLayoutVars>
          <dgm:bulletEnabled val="1"/>
        </dgm:presLayoutVars>
      </dgm:prSet>
      <dgm:spPr/>
    </dgm:pt>
  </dgm:ptLst>
  <dgm:cxnLst>
    <dgm:cxn modelId="{6340CB02-47E4-4F96-AD5C-D9A3C8F018FC}" srcId="{7172E349-F76F-47C9-BC87-58C128D2A188}" destId="{22150534-F9B6-4ACA-BE4B-50E37B9A1A18}" srcOrd="1" destOrd="0" parTransId="{1707CFFD-8225-46E5-B842-A1A39DEBFF4A}" sibTransId="{CDF00544-ECA0-41B4-9997-A95251D9470F}"/>
    <dgm:cxn modelId="{83C71F27-763C-43B9-BC1A-18700A32F11C}" type="presOf" srcId="{7172E349-F76F-47C9-BC87-58C128D2A188}" destId="{D63EE5F9-FB16-40CD-A56C-C5EC6704567C}" srcOrd="0" destOrd="0" presId="urn:microsoft.com/office/officeart/2016/7/layout/BasicProcessNew"/>
    <dgm:cxn modelId="{EC43795D-7469-46E7-A262-31650FA06063}" type="presOf" srcId="{22150534-F9B6-4ACA-BE4B-50E37B9A1A18}" destId="{12B06C08-6CAC-4B68-BE57-BB395B9D2318}" srcOrd="0" destOrd="0" presId="urn:microsoft.com/office/officeart/2016/7/layout/BasicProcessNew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898C0F8F-B051-4FAC-8F54-49A2C687A908}" type="presOf" srcId="{8A20F695-4E8E-42DE-BE78-01F6AE189E0B}" destId="{09E9E67B-3287-431B-9CCC-1A18FC6D79DF}" srcOrd="0" destOrd="0" presId="urn:microsoft.com/office/officeart/2016/7/layout/BasicProcessNew"/>
    <dgm:cxn modelId="{2D0B3EED-C6A5-4673-AB67-67DDC8D01FCC}" type="presOf" srcId="{4B0B876E-508B-49E6-8EE8-FBB14FEEB56F}" destId="{9050DA58-A168-4C77-86CA-B4478AEA760A}" srcOrd="0" destOrd="0" presId="urn:microsoft.com/office/officeart/2016/7/layout/BasicProcessNew"/>
    <dgm:cxn modelId="{E43B5A9E-D6AA-47A6-A1A6-35EC83EE74A7}" type="presParOf" srcId="{D63EE5F9-FB16-40CD-A56C-C5EC6704567C}" destId="{09E9E67B-3287-431B-9CCC-1A18FC6D79DF}" srcOrd="0" destOrd="0" presId="urn:microsoft.com/office/officeart/2016/7/layout/BasicProcessNew"/>
    <dgm:cxn modelId="{3C86B711-0B28-4F36-B54F-660102F1246D}" type="presParOf" srcId="{D63EE5F9-FB16-40CD-A56C-C5EC6704567C}" destId="{BE02CC1A-C472-4A33-9DE2-4D27332A0749}" srcOrd="1" destOrd="0" presId="urn:microsoft.com/office/officeart/2016/7/layout/BasicProcessNew"/>
    <dgm:cxn modelId="{131B32C2-E6FE-4045-B99E-52C4792C2E73}" type="presParOf" srcId="{D63EE5F9-FB16-40CD-A56C-C5EC6704567C}" destId="{9050DA58-A168-4C77-86CA-B4478AEA760A}" srcOrd="2" destOrd="0" presId="urn:microsoft.com/office/officeart/2016/7/layout/BasicProcessNew"/>
    <dgm:cxn modelId="{0EC1EEF5-A518-48D8-A720-39D2B649B7E8}" type="presParOf" srcId="{D63EE5F9-FB16-40CD-A56C-C5EC6704567C}" destId="{FBCCB94B-220A-485F-B440-58C05EA345DF}" srcOrd="3" destOrd="0" presId="urn:microsoft.com/office/officeart/2016/7/layout/BasicProcessNew"/>
    <dgm:cxn modelId="{0FD5898B-8F9F-413E-B241-95F1AA0CD84D}" type="presParOf" srcId="{D63EE5F9-FB16-40CD-A56C-C5EC6704567C}" destId="{12B06C08-6CAC-4B68-BE57-BB395B9D2318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16/7/layout/Basic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Como calcular a primeira derivada parcial?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D63EE5F9-FB16-40CD-A56C-C5EC6704567C}" type="pres">
      <dgm:prSet presAssocID="{7172E349-F76F-47C9-BC87-58C128D2A188}" presName="Name0" presStyleCnt="0">
        <dgm:presLayoutVars>
          <dgm:dir/>
          <dgm:resizeHandles val="exact"/>
        </dgm:presLayoutVars>
      </dgm:prSet>
      <dgm:spPr/>
    </dgm:pt>
    <dgm:pt modelId="{09E9E67B-3287-431B-9CCC-1A18FC6D79DF}" type="pres">
      <dgm:prSet presAssocID="{8A20F695-4E8E-42DE-BE78-01F6AE189E0B}" presName="node" presStyleLbl="node1" presStyleIdx="0" presStyleCnt="1" custLinFactNeighborX="-5554" custLinFactNeighborY="-13379">
        <dgm:presLayoutVars>
          <dgm:bulletEnabled val="1"/>
        </dgm:presLayoutVars>
      </dgm:prSet>
      <dgm:spPr/>
    </dgm:pt>
  </dgm:ptLst>
  <dgm:cxnLst>
    <dgm:cxn modelId="{83C71F27-763C-43B9-BC1A-18700A32F11C}" type="presOf" srcId="{7172E349-F76F-47C9-BC87-58C128D2A188}" destId="{D63EE5F9-FB16-40CD-A56C-C5EC6704567C}" srcOrd="0" destOrd="0" presId="urn:microsoft.com/office/officeart/2016/7/layout/BasicProcessNew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898C0F8F-B051-4FAC-8F54-49A2C687A908}" type="presOf" srcId="{8A20F695-4E8E-42DE-BE78-01F6AE189E0B}" destId="{09E9E67B-3287-431B-9CCC-1A18FC6D79DF}" srcOrd="0" destOrd="0" presId="urn:microsoft.com/office/officeart/2016/7/layout/BasicProcessNew"/>
    <dgm:cxn modelId="{E43B5A9E-D6AA-47A6-A1A6-35EC83EE74A7}" type="presParOf" srcId="{D63EE5F9-FB16-40CD-A56C-C5EC6704567C}" destId="{09E9E67B-3287-431B-9CCC-1A18FC6D79DF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16/7/layout/BasicProcessNew" loCatId="process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Como calcular a segunda derivada parcial?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D63EE5F9-FB16-40CD-A56C-C5EC6704567C}" type="pres">
      <dgm:prSet presAssocID="{7172E349-F76F-47C9-BC87-58C128D2A188}" presName="Name0" presStyleCnt="0">
        <dgm:presLayoutVars>
          <dgm:dir/>
          <dgm:resizeHandles val="exact"/>
        </dgm:presLayoutVars>
      </dgm:prSet>
      <dgm:spPr/>
    </dgm:pt>
    <dgm:pt modelId="{09E9E67B-3287-431B-9CCC-1A18FC6D79DF}" type="pres">
      <dgm:prSet presAssocID="{8A20F695-4E8E-42DE-BE78-01F6AE189E0B}" presName="node" presStyleLbl="node1" presStyleIdx="0" presStyleCnt="1" custLinFactNeighborX="-5554" custLinFactNeighborY="-13379">
        <dgm:presLayoutVars>
          <dgm:bulletEnabled val="1"/>
        </dgm:presLayoutVars>
      </dgm:prSet>
      <dgm:spPr/>
    </dgm:pt>
  </dgm:ptLst>
  <dgm:cxnLst>
    <dgm:cxn modelId="{83C71F27-763C-43B9-BC1A-18700A32F11C}" type="presOf" srcId="{7172E349-F76F-47C9-BC87-58C128D2A188}" destId="{D63EE5F9-FB16-40CD-A56C-C5EC6704567C}" srcOrd="0" destOrd="0" presId="urn:microsoft.com/office/officeart/2016/7/layout/BasicProcessNew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898C0F8F-B051-4FAC-8F54-49A2C687A908}" type="presOf" srcId="{8A20F695-4E8E-42DE-BE78-01F6AE189E0B}" destId="{09E9E67B-3287-431B-9CCC-1A18FC6D79DF}" srcOrd="0" destOrd="0" presId="urn:microsoft.com/office/officeart/2016/7/layout/BasicProcessNew"/>
    <dgm:cxn modelId="{E43B5A9E-D6AA-47A6-A1A6-35EC83EE74A7}" type="presParOf" srcId="{D63EE5F9-FB16-40CD-A56C-C5EC6704567C}" destId="{09E9E67B-3287-431B-9CCC-1A18FC6D79DF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16/7/layout/Basic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pt-BR" dirty="0"/>
            <a:t>Como calcular a terceira derivada parcial?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pPr>
            <a:lnSpc>
              <a:spcPct val="100000"/>
            </a:lnSpc>
          </a:pPr>
          <a:endParaRPr lang="pt-BR"/>
        </a:p>
      </dgm:t>
    </dgm:pt>
    <dgm:pt modelId="{D63EE5F9-FB16-40CD-A56C-C5EC6704567C}" type="pres">
      <dgm:prSet presAssocID="{7172E349-F76F-47C9-BC87-58C128D2A188}" presName="Name0" presStyleCnt="0">
        <dgm:presLayoutVars>
          <dgm:dir/>
          <dgm:resizeHandles val="exact"/>
        </dgm:presLayoutVars>
      </dgm:prSet>
      <dgm:spPr/>
    </dgm:pt>
    <dgm:pt modelId="{09E9E67B-3287-431B-9CCC-1A18FC6D79DF}" type="pres">
      <dgm:prSet presAssocID="{8A20F695-4E8E-42DE-BE78-01F6AE189E0B}" presName="node" presStyleLbl="node1" presStyleIdx="0" presStyleCnt="1" custLinFactNeighborX="-5554" custLinFactNeighborY="-13379">
        <dgm:presLayoutVars>
          <dgm:bulletEnabled val="1"/>
        </dgm:presLayoutVars>
      </dgm:prSet>
      <dgm:spPr/>
    </dgm:pt>
  </dgm:ptLst>
  <dgm:cxnLst>
    <dgm:cxn modelId="{83C71F27-763C-43B9-BC1A-18700A32F11C}" type="presOf" srcId="{7172E349-F76F-47C9-BC87-58C128D2A188}" destId="{D63EE5F9-FB16-40CD-A56C-C5EC6704567C}" srcOrd="0" destOrd="0" presId="urn:microsoft.com/office/officeart/2016/7/layout/BasicProcessNew"/>
    <dgm:cxn modelId="{30546B85-04EE-4157-9B9C-07CBFCE5DF24}" srcId="{7172E349-F76F-47C9-BC87-58C128D2A188}" destId="{8A20F695-4E8E-42DE-BE78-01F6AE189E0B}" srcOrd="0" destOrd="0" parTransId="{D472117B-CC4B-4C65-9003-863EC833AA8E}" sibTransId="{4B0B876E-508B-49E6-8EE8-FBB14FEEB56F}"/>
    <dgm:cxn modelId="{898C0F8F-B051-4FAC-8F54-49A2C687A908}" type="presOf" srcId="{8A20F695-4E8E-42DE-BE78-01F6AE189E0B}" destId="{09E9E67B-3287-431B-9CCC-1A18FC6D79DF}" srcOrd="0" destOrd="0" presId="urn:microsoft.com/office/officeart/2016/7/layout/BasicProcessNew"/>
    <dgm:cxn modelId="{E43B5A9E-D6AA-47A6-A1A6-35EC83EE74A7}" type="presParOf" srcId="{D63EE5F9-FB16-40CD-A56C-C5EC6704567C}" destId="{09E9E67B-3287-431B-9CCC-1A18FC6D79DF}" srcOrd="0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/>
      <dgm:t>
        <a:bodyPr/>
        <a:lstStyle/>
        <a:p>
          <a:r>
            <a:rPr lang="pt-BR"/>
            <a:t>Na década de 1940, McCulloch e Pitts propuseram um modelo matemático do neurônio.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58C16336-3125-45F9-AD22-B875687D2940}">
      <dgm:prSet phldrT="[Texto]"/>
      <dgm:spPr/>
      <dgm:t>
        <a:bodyPr/>
        <a:lstStyle/>
        <a:p>
          <a:r>
            <a:rPr lang="pt-BR"/>
            <a:t>Já nos anos 1950, Frank Rosenblatt criou o Perceptron, o primeiro modelo de rede capaz de aprender tarefas simples.</a:t>
          </a:r>
        </a:p>
      </dgm:t>
    </dgm:pt>
    <dgm:pt modelId="{D3BDCC65-2F39-4813-B857-05F1F9EBBB67}" type="parTrans" cxnId="{D00D73D1-700A-4587-9C2F-69E35E852281}">
      <dgm:prSet/>
      <dgm:spPr/>
      <dgm:t>
        <a:bodyPr/>
        <a:lstStyle/>
        <a:p>
          <a:endParaRPr lang="pt-BR"/>
        </a:p>
      </dgm:t>
    </dgm:pt>
    <dgm:pt modelId="{B516DF10-056F-408F-B87C-A28FD2134EE2}" type="sibTrans" cxnId="{D00D73D1-700A-4587-9C2F-69E35E852281}">
      <dgm:prSet/>
      <dgm:spPr/>
      <dgm:t>
        <a:bodyPr/>
        <a:lstStyle/>
        <a:p>
          <a:endParaRPr lang="pt-BR"/>
        </a:p>
      </dgm:t>
    </dgm:pt>
    <dgm:pt modelId="{48F51EDD-60CD-4F13-9A7C-FFFBB2930FB7}" type="pres">
      <dgm:prSet presAssocID="{7172E349-F76F-47C9-BC87-58C128D2A188}" presName="linear" presStyleCnt="0">
        <dgm:presLayoutVars>
          <dgm:animLvl val="lvl"/>
          <dgm:resizeHandles val="exact"/>
        </dgm:presLayoutVars>
      </dgm:prSet>
      <dgm:spPr/>
    </dgm:pt>
    <dgm:pt modelId="{10FE78B5-6C7F-4237-BCB4-5A396B3732AA}" type="pres">
      <dgm:prSet presAssocID="{E0378F98-A11D-478B-9772-80426951FE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1107B7C-3658-4CBD-843F-62133C1E2FE5}" type="pres">
      <dgm:prSet presAssocID="{E865C896-6391-4543-9ECC-2BFD7416DB3B}" presName="spacer" presStyleCnt="0"/>
      <dgm:spPr/>
    </dgm:pt>
    <dgm:pt modelId="{247D0380-D1F2-48E9-B63F-9D3CD34F7EB7}" type="pres">
      <dgm:prSet presAssocID="{58C16336-3125-45F9-AD22-B875687D294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7B4331A3-221E-4F54-804F-711B639E5801}" type="presOf" srcId="{58C16336-3125-45F9-AD22-B875687D2940}" destId="{247D0380-D1F2-48E9-B63F-9D3CD34F7EB7}" srcOrd="0" destOrd="0" presId="urn:microsoft.com/office/officeart/2005/8/layout/vList2"/>
    <dgm:cxn modelId="{838FC1AB-7B12-4ED4-B338-84D60F7BDEFD}" type="presOf" srcId="{E0378F98-A11D-478B-9772-80426951FE86}" destId="{10FE78B5-6C7F-4237-BCB4-5A396B3732AA}" srcOrd="0" destOrd="0" presId="urn:microsoft.com/office/officeart/2005/8/layout/vList2"/>
    <dgm:cxn modelId="{D00D73D1-700A-4587-9C2F-69E35E852281}" srcId="{7172E349-F76F-47C9-BC87-58C128D2A188}" destId="{58C16336-3125-45F9-AD22-B875687D2940}" srcOrd="1" destOrd="0" parTransId="{D3BDCC65-2F39-4813-B857-05F1F9EBBB67}" sibTransId="{B516DF10-056F-408F-B87C-A28FD2134EE2}"/>
    <dgm:cxn modelId="{01CFAFDA-9A2F-47BF-A195-D3B6E78BF573}" type="presOf" srcId="{7172E349-F76F-47C9-BC87-58C128D2A188}" destId="{48F51EDD-60CD-4F13-9A7C-FFFBB2930FB7}" srcOrd="0" destOrd="0" presId="urn:microsoft.com/office/officeart/2005/8/layout/vList2"/>
    <dgm:cxn modelId="{4C94638C-AD28-4F7F-9FCB-67B7DF27315B}" type="presParOf" srcId="{48F51EDD-60CD-4F13-9A7C-FFFBB2930FB7}" destId="{10FE78B5-6C7F-4237-BCB4-5A396B3732AA}" srcOrd="0" destOrd="0" presId="urn:microsoft.com/office/officeart/2005/8/layout/vList2"/>
    <dgm:cxn modelId="{8FFE5B62-3728-467B-9EB4-28040AA3259D}" type="presParOf" srcId="{48F51EDD-60CD-4F13-9A7C-FFFBB2930FB7}" destId="{71107B7C-3658-4CBD-843F-62133C1E2FE5}" srcOrd="1" destOrd="0" presId="urn:microsoft.com/office/officeart/2005/8/layout/vList2"/>
    <dgm:cxn modelId="{DBC5491A-20AC-4D36-8B8F-337B2F832C8B}" type="presParOf" srcId="{48F51EDD-60CD-4F13-9A7C-FFFBB2930FB7}" destId="{247D0380-D1F2-48E9-B63F-9D3CD34F7EB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A20F695-4E8E-42DE-BE78-01F6AE189E0B}">
      <dgm:prSet phldrT="[Texto]"/>
      <dgm:spPr/>
      <dgm:t>
        <a:bodyPr/>
        <a:lstStyle/>
        <a:p>
          <a:r>
            <a:rPr lang="pt-BR" dirty="0"/>
            <a:t>Como ajustar os pesos?</a:t>
          </a:r>
        </a:p>
      </dgm:t>
    </dgm:pt>
    <dgm:pt modelId="{D472117B-CC4B-4C65-9003-863EC833AA8E}" type="parTrans" cxnId="{30546B85-04EE-4157-9B9C-07CBFCE5DF24}">
      <dgm:prSet/>
      <dgm:spPr/>
      <dgm:t>
        <a:bodyPr/>
        <a:lstStyle/>
        <a:p>
          <a:endParaRPr lang="pt-BR"/>
        </a:p>
      </dgm:t>
    </dgm:pt>
    <dgm:pt modelId="{4B0B876E-508B-49E6-8EE8-FBB14FEEB56F}" type="sibTrans" cxnId="{30546B85-04EE-4157-9B9C-07CBFCE5DF24}">
      <dgm:prSet/>
      <dgm:spPr/>
      <dgm:t>
        <a:bodyPr/>
        <a:lstStyle/>
        <a:p>
          <a:endParaRPr lang="pt-BR"/>
        </a:p>
      </dgm:t>
    </dgm:pt>
    <dgm:pt modelId="{AAB8D736-EB2C-4BFA-9A68-612EC20B2C96}">
      <dgm:prSet phldrT="[Texto]"/>
      <dgm:spPr/>
      <dgm:t>
        <a:bodyPr/>
        <a:lstStyle/>
        <a:p>
          <a:r>
            <a:rPr lang="pt-BR" dirty="0"/>
            <a:t>Com base no erro calculado retroativamente, vamos ajustar os pesos das camadas!</a:t>
          </a:r>
        </a:p>
      </dgm:t>
    </dgm:pt>
    <dgm:pt modelId="{8A87D66F-B42B-4F8D-B3D0-D07A26C7C528}" type="parTrans" cxnId="{2C2AE6BD-905E-46BB-9855-C110BA151A9C}">
      <dgm:prSet/>
      <dgm:spPr/>
      <dgm:t>
        <a:bodyPr/>
        <a:lstStyle/>
        <a:p>
          <a:endParaRPr lang="pt-BR"/>
        </a:p>
      </dgm:t>
    </dgm:pt>
    <dgm:pt modelId="{3C43507E-6BF2-4396-8F3A-AC064C4CC5A9}" type="sibTrans" cxnId="{2C2AE6BD-905E-46BB-9855-C110BA151A9C}">
      <dgm:prSet/>
      <dgm:spPr/>
      <dgm:t>
        <a:bodyPr/>
        <a:lstStyle/>
        <a:p>
          <a:endParaRPr lang="pt-BR"/>
        </a:p>
      </dgm:t>
    </dgm:pt>
    <dgm:pt modelId="{595F356F-EB7F-48CB-A7F8-1F2F93B9D358}" type="pres">
      <dgm:prSet presAssocID="{7172E349-F76F-47C9-BC87-58C128D2A188}" presName="linear" presStyleCnt="0">
        <dgm:presLayoutVars>
          <dgm:animLvl val="lvl"/>
          <dgm:resizeHandles val="exact"/>
        </dgm:presLayoutVars>
      </dgm:prSet>
      <dgm:spPr/>
    </dgm:pt>
    <dgm:pt modelId="{00C30C49-2C24-4F4E-B987-E01E2309CBD8}" type="pres">
      <dgm:prSet presAssocID="{AAB8D736-EB2C-4BFA-9A68-612EC20B2C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FF068E5-89A7-44B5-9997-28B403F73996}" type="pres">
      <dgm:prSet presAssocID="{3C43507E-6BF2-4396-8F3A-AC064C4CC5A9}" presName="spacer" presStyleCnt="0"/>
      <dgm:spPr/>
    </dgm:pt>
    <dgm:pt modelId="{61F9DD8F-6E27-4D7F-AB5A-A25C88934EBD}" type="pres">
      <dgm:prSet presAssocID="{8A20F695-4E8E-42DE-BE78-01F6AE189E0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9F3036B-4405-4088-ABA8-8FCE53882BDD}" type="presOf" srcId="{AAB8D736-EB2C-4BFA-9A68-612EC20B2C96}" destId="{00C30C49-2C24-4F4E-B987-E01E2309CBD8}" srcOrd="0" destOrd="0" presId="urn:microsoft.com/office/officeart/2005/8/layout/vList2"/>
    <dgm:cxn modelId="{30546B85-04EE-4157-9B9C-07CBFCE5DF24}" srcId="{7172E349-F76F-47C9-BC87-58C128D2A188}" destId="{8A20F695-4E8E-42DE-BE78-01F6AE189E0B}" srcOrd="1" destOrd="0" parTransId="{D472117B-CC4B-4C65-9003-863EC833AA8E}" sibTransId="{4B0B876E-508B-49E6-8EE8-FBB14FEEB56F}"/>
    <dgm:cxn modelId="{2C2AE6BD-905E-46BB-9855-C110BA151A9C}" srcId="{7172E349-F76F-47C9-BC87-58C128D2A188}" destId="{AAB8D736-EB2C-4BFA-9A68-612EC20B2C96}" srcOrd="0" destOrd="0" parTransId="{8A87D66F-B42B-4F8D-B3D0-D07A26C7C528}" sibTransId="{3C43507E-6BF2-4396-8F3A-AC064C4CC5A9}"/>
    <dgm:cxn modelId="{840788DE-029B-4E41-A8E1-A9F1450ED7D8}" type="presOf" srcId="{7172E349-F76F-47C9-BC87-58C128D2A188}" destId="{595F356F-EB7F-48CB-A7F8-1F2F93B9D358}" srcOrd="0" destOrd="0" presId="urn:microsoft.com/office/officeart/2005/8/layout/vList2"/>
    <dgm:cxn modelId="{9D794DE9-E207-4F9D-896D-9C2523CB4A36}" type="presOf" srcId="{8A20F695-4E8E-42DE-BE78-01F6AE189E0B}" destId="{61F9DD8F-6E27-4D7F-AB5A-A25C88934EBD}" srcOrd="0" destOrd="0" presId="urn:microsoft.com/office/officeart/2005/8/layout/vList2"/>
    <dgm:cxn modelId="{D7039F06-A26B-4A2E-8BE0-71BE28366594}" type="presParOf" srcId="{595F356F-EB7F-48CB-A7F8-1F2F93B9D358}" destId="{00C30C49-2C24-4F4E-B987-E01E2309CBD8}" srcOrd="0" destOrd="0" presId="urn:microsoft.com/office/officeart/2005/8/layout/vList2"/>
    <dgm:cxn modelId="{34EC7A88-8196-4FDB-8F84-F7FED5BB77C9}" type="presParOf" srcId="{595F356F-EB7F-48CB-A7F8-1F2F93B9D358}" destId="{8FF068E5-89A7-44B5-9997-28B403F73996}" srcOrd="1" destOrd="0" presId="urn:microsoft.com/office/officeart/2005/8/layout/vList2"/>
    <dgm:cxn modelId="{0D20D6CD-0A9F-46EB-9D96-C04643A9EE7E}" type="presParOf" srcId="{595F356F-EB7F-48CB-A7F8-1F2F93B9D358}" destId="{61F9DD8F-6E27-4D7F-AB5A-A25C88934EB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hierarchy1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AAB8D736-EB2C-4BFA-9A68-612EC20B2C96}">
      <dgm:prSet phldrT="[Texto]"/>
      <dgm:spPr/>
      <dgm:t>
        <a:bodyPr/>
        <a:lstStyle/>
        <a:p>
          <a:r>
            <a:rPr lang="pt-BR" dirty="0"/>
            <a:t>Na camada oculta, ter um neurônio para a operação OR e um neurônio para operação NOT AND</a:t>
          </a:r>
        </a:p>
      </dgm:t>
    </dgm:pt>
    <dgm:pt modelId="{8A87D66F-B42B-4F8D-B3D0-D07A26C7C528}" type="parTrans" cxnId="{2C2AE6BD-905E-46BB-9855-C110BA151A9C}">
      <dgm:prSet/>
      <dgm:spPr/>
      <dgm:t>
        <a:bodyPr/>
        <a:lstStyle/>
        <a:p>
          <a:endParaRPr lang="pt-BR"/>
        </a:p>
      </dgm:t>
    </dgm:pt>
    <dgm:pt modelId="{3C43507E-6BF2-4396-8F3A-AC064C4CC5A9}" type="sibTrans" cxnId="{2C2AE6BD-905E-46BB-9855-C110BA151A9C}">
      <dgm:prSet/>
      <dgm:spPr/>
      <dgm:t>
        <a:bodyPr/>
        <a:lstStyle/>
        <a:p>
          <a:endParaRPr lang="pt-BR"/>
        </a:p>
      </dgm:t>
    </dgm:pt>
    <dgm:pt modelId="{20C45D9D-91F0-464E-B80B-E750BA63EBD9}">
      <dgm:prSet phldrT="[Texto]"/>
      <dgm:spPr/>
      <dgm:t>
        <a:bodyPr/>
        <a:lstStyle/>
        <a:p>
          <a:r>
            <a:rPr lang="pt-BR" dirty="0"/>
            <a:t>Na camada saída, ter um neurônio para agregação dos resultados da camada oculta (AND).</a:t>
          </a:r>
        </a:p>
      </dgm:t>
    </dgm:pt>
    <dgm:pt modelId="{BA09A286-769B-42C2-852D-5CAD4AF57E79}" type="parTrans" cxnId="{074EBAEF-AB14-4BAE-A29D-9E704171722B}">
      <dgm:prSet/>
      <dgm:spPr/>
      <dgm:t>
        <a:bodyPr/>
        <a:lstStyle/>
        <a:p>
          <a:endParaRPr lang="pt-BR"/>
        </a:p>
      </dgm:t>
    </dgm:pt>
    <dgm:pt modelId="{A2889F45-5DF2-4BA8-9045-B721D859B2F9}" type="sibTrans" cxnId="{074EBAEF-AB14-4BAE-A29D-9E704171722B}">
      <dgm:prSet/>
      <dgm:spPr/>
      <dgm:t>
        <a:bodyPr/>
        <a:lstStyle/>
        <a:p>
          <a:endParaRPr lang="pt-BR"/>
        </a:p>
      </dgm:t>
    </dgm:pt>
    <dgm:pt modelId="{2C0A9E5C-4F50-4D55-9BFC-87955C706A5A}" type="pres">
      <dgm:prSet presAssocID="{7172E349-F76F-47C9-BC87-58C128D2A1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8A803C-CB16-475B-A86B-979DD8E19760}" type="pres">
      <dgm:prSet presAssocID="{AAB8D736-EB2C-4BFA-9A68-612EC20B2C96}" presName="hierRoot1" presStyleCnt="0"/>
      <dgm:spPr/>
    </dgm:pt>
    <dgm:pt modelId="{8020B563-83F5-4672-B8B0-D06AB01CAB83}" type="pres">
      <dgm:prSet presAssocID="{AAB8D736-EB2C-4BFA-9A68-612EC20B2C96}" presName="composite" presStyleCnt="0"/>
      <dgm:spPr/>
    </dgm:pt>
    <dgm:pt modelId="{159F7EC6-864B-4C10-98E5-39398862783C}" type="pres">
      <dgm:prSet presAssocID="{AAB8D736-EB2C-4BFA-9A68-612EC20B2C96}" presName="background" presStyleLbl="node0" presStyleIdx="0" presStyleCnt="2"/>
      <dgm:spPr/>
    </dgm:pt>
    <dgm:pt modelId="{276368D0-91C0-4164-82A9-AE6AA8C78C84}" type="pres">
      <dgm:prSet presAssocID="{AAB8D736-EB2C-4BFA-9A68-612EC20B2C96}" presName="text" presStyleLbl="fgAcc0" presStyleIdx="0" presStyleCnt="2">
        <dgm:presLayoutVars>
          <dgm:chPref val="3"/>
        </dgm:presLayoutVars>
      </dgm:prSet>
      <dgm:spPr/>
    </dgm:pt>
    <dgm:pt modelId="{B4AF78CA-FE0A-4D8F-825B-AFD82810AD8D}" type="pres">
      <dgm:prSet presAssocID="{AAB8D736-EB2C-4BFA-9A68-612EC20B2C96}" presName="hierChild2" presStyleCnt="0"/>
      <dgm:spPr/>
    </dgm:pt>
    <dgm:pt modelId="{5A08DC08-91FD-46AD-9B8D-3C3C1FC1CB8C}" type="pres">
      <dgm:prSet presAssocID="{20C45D9D-91F0-464E-B80B-E750BA63EBD9}" presName="hierRoot1" presStyleCnt="0"/>
      <dgm:spPr/>
    </dgm:pt>
    <dgm:pt modelId="{C1936272-2C6A-41B6-B3A3-D12C4822FAC9}" type="pres">
      <dgm:prSet presAssocID="{20C45D9D-91F0-464E-B80B-E750BA63EBD9}" presName="composite" presStyleCnt="0"/>
      <dgm:spPr/>
    </dgm:pt>
    <dgm:pt modelId="{88FC1F34-B737-43EC-A3E3-C596C35119B2}" type="pres">
      <dgm:prSet presAssocID="{20C45D9D-91F0-464E-B80B-E750BA63EBD9}" presName="background" presStyleLbl="node0" presStyleIdx="1" presStyleCnt="2"/>
      <dgm:spPr/>
    </dgm:pt>
    <dgm:pt modelId="{22C31482-1681-4270-9BF4-04C51B001509}" type="pres">
      <dgm:prSet presAssocID="{20C45D9D-91F0-464E-B80B-E750BA63EBD9}" presName="text" presStyleLbl="fgAcc0" presStyleIdx="1" presStyleCnt="2">
        <dgm:presLayoutVars>
          <dgm:chPref val="3"/>
        </dgm:presLayoutVars>
      </dgm:prSet>
      <dgm:spPr/>
    </dgm:pt>
    <dgm:pt modelId="{DAFE138F-D4DE-4178-A2E5-F16BC83B4CAA}" type="pres">
      <dgm:prSet presAssocID="{20C45D9D-91F0-464E-B80B-E750BA63EBD9}" presName="hierChild2" presStyleCnt="0"/>
      <dgm:spPr/>
    </dgm:pt>
  </dgm:ptLst>
  <dgm:cxnLst>
    <dgm:cxn modelId="{8C26592B-898A-4FF3-8F80-0AC1EF0D230C}" type="presOf" srcId="{AAB8D736-EB2C-4BFA-9A68-612EC20B2C96}" destId="{276368D0-91C0-4164-82A9-AE6AA8C78C84}" srcOrd="0" destOrd="0" presId="urn:microsoft.com/office/officeart/2005/8/layout/hierarchy1"/>
    <dgm:cxn modelId="{F0EE71B9-08FB-437F-81C2-207AA0D40BB0}" type="presOf" srcId="{7172E349-F76F-47C9-BC87-58C128D2A188}" destId="{2C0A9E5C-4F50-4D55-9BFC-87955C706A5A}" srcOrd="0" destOrd="0" presId="urn:microsoft.com/office/officeart/2005/8/layout/hierarchy1"/>
    <dgm:cxn modelId="{2C2AE6BD-905E-46BB-9855-C110BA151A9C}" srcId="{7172E349-F76F-47C9-BC87-58C128D2A188}" destId="{AAB8D736-EB2C-4BFA-9A68-612EC20B2C96}" srcOrd="0" destOrd="0" parTransId="{8A87D66F-B42B-4F8D-B3D0-D07A26C7C528}" sibTransId="{3C43507E-6BF2-4396-8F3A-AC064C4CC5A9}"/>
    <dgm:cxn modelId="{3B903AED-701E-4154-A9B3-6574712C490A}" type="presOf" srcId="{20C45D9D-91F0-464E-B80B-E750BA63EBD9}" destId="{22C31482-1681-4270-9BF4-04C51B001509}" srcOrd="0" destOrd="0" presId="urn:microsoft.com/office/officeart/2005/8/layout/hierarchy1"/>
    <dgm:cxn modelId="{074EBAEF-AB14-4BAE-A29D-9E704171722B}" srcId="{7172E349-F76F-47C9-BC87-58C128D2A188}" destId="{20C45D9D-91F0-464E-B80B-E750BA63EBD9}" srcOrd="1" destOrd="0" parTransId="{BA09A286-769B-42C2-852D-5CAD4AF57E79}" sibTransId="{A2889F45-5DF2-4BA8-9045-B721D859B2F9}"/>
    <dgm:cxn modelId="{98B70AA1-DE2C-47D4-B0E6-B7566340FAE2}" type="presParOf" srcId="{2C0A9E5C-4F50-4D55-9BFC-87955C706A5A}" destId="{4A8A803C-CB16-475B-A86B-979DD8E19760}" srcOrd="0" destOrd="0" presId="urn:microsoft.com/office/officeart/2005/8/layout/hierarchy1"/>
    <dgm:cxn modelId="{BDAA8AF7-F10A-48A0-AFFD-D177B10ED7BD}" type="presParOf" srcId="{4A8A803C-CB16-475B-A86B-979DD8E19760}" destId="{8020B563-83F5-4672-B8B0-D06AB01CAB83}" srcOrd="0" destOrd="0" presId="urn:microsoft.com/office/officeart/2005/8/layout/hierarchy1"/>
    <dgm:cxn modelId="{227A4617-09AC-477D-87EF-1ECDD99C19E9}" type="presParOf" srcId="{8020B563-83F5-4672-B8B0-D06AB01CAB83}" destId="{159F7EC6-864B-4C10-98E5-39398862783C}" srcOrd="0" destOrd="0" presId="urn:microsoft.com/office/officeart/2005/8/layout/hierarchy1"/>
    <dgm:cxn modelId="{A41DD66B-FBC0-4D55-8218-5DAC779ADBEA}" type="presParOf" srcId="{8020B563-83F5-4672-B8B0-D06AB01CAB83}" destId="{276368D0-91C0-4164-82A9-AE6AA8C78C84}" srcOrd="1" destOrd="0" presId="urn:microsoft.com/office/officeart/2005/8/layout/hierarchy1"/>
    <dgm:cxn modelId="{8584CCEE-07DB-487B-B48E-A9409045F2CA}" type="presParOf" srcId="{4A8A803C-CB16-475B-A86B-979DD8E19760}" destId="{B4AF78CA-FE0A-4D8F-825B-AFD82810AD8D}" srcOrd="1" destOrd="0" presId="urn:microsoft.com/office/officeart/2005/8/layout/hierarchy1"/>
    <dgm:cxn modelId="{D784C4B1-E998-43CB-A66D-A15AFC34573F}" type="presParOf" srcId="{2C0A9E5C-4F50-4D55-9BFC-87955C706A5A}" destId="{5A08DC08-91FD-46AD-9B8D-3C3C1FC1CB8C}" srcOrd="1" destOrd="0" presId="urn:microsoft.com/office/officeart/2005/8/layout/hierarchy1"/>
    <dgm:cxn modelId="{D0DEA178-385E-47ED-93F1-989CA5138094}" type="presParOf" srcId="{5A08DC08-91FD-46AD-9B8D-3C3C1FC1CB8C}" destId="{C1936272-2C6A-41B6-B3A3-D12C4822FAC9}" srcOrd="0" destOrd="0" presId="urn:microsoft.com/office/officeart/2005/8/layout/hierarchy1"/>
    <dgm:cxn modelId="{BE481BEA-6B95-4CC3-8233-DF0F56C6FE57}" type="presParOf" srcId="{C1936272-2C6A-41B6-B3A3-D12C4822FAC9}" destId="{88FC1F34-B737-43EC-A3E3-C596C35119B2}" srcOrd="0" destOrd="0" presId="urn:microsoft.com/office/officeart/2005/8/layout/hierarchy1"/>
    <dgm:cxn modelId="{E7F33F13-4E0B-4E52-BAB8-C8A9544E1EAC}" type="presParOf" srcId="{C1936272-2C6A-41B6-B3A3-D12C4822FAC9}" destId="{22C31482-1681-4270-9BF4-04C51B001509}" srcOrd="1" destOrd="0" presId="urn:microsoft.com/office/officeart/2005/8/layout/hierarchy1"/>
    <dgm:cxn modelId="{9B3CD1F1-C3E1-45C9-B2D9-7F1C82B080CB}" type="presParOf" srcId="{5A08DC08-91FD-46AD-9B8D-3C3C1FC1CB8C}" destId="{DAFE138F-D4DE-4178-A2E5-F16BC83B4CA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15EF8D84-B258-4B06-8127-6AE3A1085B5A}">
      <dgm:prSet phldrT="[Texto]"/>
      <dgm:spPr/>
      <dgm:t>
        <a:bodyPr/>
        <a:lstStyle/>
        <a:p>
          <a:r>
            <a:rPr lang="pt-BR" dirty="0"/>
            <a:t>Paradigma Orientado a Objetos</a:t>
          </a:r>
        </a:p>
      </dgm:t>
    </dgm:pt>
    <dgm:pt modelId="{D940AB53-2A22-45B2-BAE4-BDDB0EEBE4C3}" type="parTrans" cxnId="{D3E24491-8A0F-482E-8C40-91A436471674}">
      <dgm:prSet/>
      <dgm:spPr/>
      <dgm:t>
        <a:bodyPr/>
        <a:lstStyle/>
        <a:p>
          <a:endParaRPr lang="pt-BR"/>
        </a:p>
      </dgm:t>
    </dgm:pt>
    <dgm:pt modelId="{F2E6CA59-BBD8-4D67-9FDA-CBB2EAA12045}" type="sibTrans" cxnId="{D3E24491-8A0F-482E-8C40-91A436471674}">
      <dgm:prSet/>
      <dgm:spPr/>
      <dgm:t>
        <a:bodyPr/>
        <a:lstStyle/>
        <a:p>
          <a:endParaRPr lang="pt-BR"/>
        </a:p>
      </dgm:t>
    </dgm:pt>
    <dgm:pt modelId="{54B3E697-14A3-42B0-ABAD-DC395BF05940}">
      <dgm:prSet phldrT="[Texto]"/>
      <dgm:spPr/>
      <dgm:t>
        <a:bodyPr/>
        <a:lstStyle/>
        <a:p>
          <a:r>
            <a:rPr lang="pt-BR" dirty="0"/>
            <a:t>Linguagem Python.</a:t>
          </a:r>
        </a:p>
      </dgm:t>
    </dgm:pt>
    <dgm:pt modelId="{F1B6FDAB-5A59-43D8-BA71-0F5BC3C0C0B3}" type="parTrans" cxnId="{1F4F9B45-D0C5-403F-B5E6-FD00D31889F1}">
      <dgm:prSet/>
      <dgm:spPr/>
      <dgm:t>
        <a:bodyPr/>
        <a:lstStyle/>
        <a:p>
          <a:endParaRPr lang="pt-BR"/>
        </a:p>
      </dgm:t>
    </dgm:pt>
    <dgm:pt modelId="{551E3227-A5E0-467E-8EC5-A2C05DA62596}" type="sibTrans" cxnId="{1F4F9B45-D0C5-403F-B5E6-FD00D31889F1}">
      <dgm:prSet/>
      <dgm:spPr/>
      <dgm:t>
        <a:bodyPr/>
        <a:lstStyle/>
        <a:p>
          <a:endParaRPr lang="pt-BR"/>
        </a:p>
      </dgm:t>
    </dgm:pt>
    <dgm:pt modelId="{A5EF4F1C-DA96-4872-B8CB-7A5444CCD437}" type="pres">
      <dgm:prSet presAssocID="{7172E349-F76F-47C9-BC87-58C128D2A188}" presName="Name0" presStyleCnt="0">
        <dgm:presLayoutVars>
          <dgm:chMax val="7"/>
          <dgm:chPref val="7"/>
          <dgm:dir/>
        </dgm:presLayoutVars>
      </dgm:prSet>
      <dgm:spPr/>
    </dgm:pt>
    <dgm:pt modelId="{3E99586B-E516-432F-B1EB-267DF3A007C2}" type="pres">
      <dgm:prSet presAssocID="{7172E349-F76F-47C9-BC87-58C128D2A188}" presName="Name1" presStyleCnt="0"/>
      <dgm:spPr/>
    </dgm:pt>
    <dgm:pt modelId="{ECB473C5-1AB6-4D43-8A57-78CC6997F7E4}" type="pres">
      <dgm:prSet presAssocID="{7172E349-F76F-47C9-BC87-58C128D2A188}" presName="cycle" presStyleCnt="0"/>
      <dgm:spPr/>
    </dgm:pt>
    <dgm:pt modelId="{4DFDC82D-C4CA-4F01-AABD-ECDB1A9B6F3A}" type="pres">
      <dgm:prSet presAssocID="{7172E349-F76F-47C9-BC87-58C128D2A188}" presName="srcNode" presStyleLbl="node1" presStyleIdx="0" presStyleCnt="2"/>
      <dgm:spPr/>
    </dgm:pt>
    <dgm:pt modelId="{2467F4CD-5C56-490E-BC16-DDF89B4E407F}" type="pres">
      <dgm:prSet presAssocID="{7172E349-F76F-47C9-BC87-58C128D2A188}" presName="conn" presStyleLbl="parChTrans1D2" presStyleIdx="0" presStyleCnt="1"/>
      <dgm:spPr/>
    </dgm:pt>
    <dgm:pt modelId="{5ACFDFEB-A705-494C-B84F-40E99BE2F698}" type="pres">
      <dgm:prSet presAssocID="{7172E349-F76F-47C9-BC87-58C128D2A188}" presName="extraNode" presStyleLbl="node1" presStyleIdx="0" presStyleCnt="2"/>
      <dgm:spPr/>
    </dgm:pt>
    <dgm:pt modelId="{81F05641-1CDA-4B67-A01D-87B6EA285CF5}" type="pres">
      <dgm:prSet presAssocID="{7172E349-F76F-47C9-BC87-58C128D2A188}" presName="dstNode" presStyleLbl="node1" presStyleIdx="0" presStyleCnt="2"/>
      <dgm:spPr/>
    </dgm:pt>
    <dgm:pt modelId="{253D4C3D-0E0A-4C48-BE02-1519BD9FE8D7}" type="pres">
      <dgm:prSet presAssocID="{15EF8D84-B258-4B06-8127-6AE3A1085B5A}" presName="text_1" presStyleLbl="node1" presStyleIdx="0" presStyleCnt="2">
        <dgm:presLayoutVars>
          <dgm:bulletEnabled val="1"/>
        </dgm:presLayoutVars>
      </dgm:prSet>
      <dgm:spPr/>
    </dgm:pt>
    <dgm:pt modelId="{75A6458F-5D4A-4B5C-AE3C-39422A997E3E}" type="pres">
      <dgm:prSet presAssocID="{15EF8D84-B258-4B06-8127-6AE3A1085B5A}" presName="accent_1" presStyleCnt="0"/>
      <dgm:spPr/>
    </dgm:pt>
    <dgm:pt modelId="{9EF6AE94-79C7-45DB-8D68-F6ED7D450769}" type="pres">
      <dgm:prSet presAssocID="{15EF8D84-B258-4B06-8127-6AE3A1085B5A}" presName="accentRepeatNode" presStyleLbl="solidFgAcc1" presStyleIdx="0" presStyleCnt="2"/>
      <dgm:spPr/>
    </dgm:pt>
    <dgm:pt modelId="{81CD7077-7A93-4078-8DA5-A680B220E8BB}" type="pres">
      <dgm:prSet presAssocID="{54B3E697-14A3-42B0-ABAD-DC395BF05940}" presName="text_2" presStyleLbl="node1" presStyleIdx="1" presStyleCnt="2">
        <dgm:presLayoutVars>
          <dgm:bulletEnabled val="1"/>
        </dgm:presLayoutVars>
      </dgm:prSet>
      <dgm:spPr/>
    </dgm:pt>
    <dgm:pt modelId="{0CA24758-FCB1-4D54-82E7-4E7E6D0AC33F}" type="pres">
      <dgm:prSet presAssocID="{54B3E697-14A3-42B0-ABAD-DC395BF05940}" presName="accent_2" presStyleCnt="0"/>
      <dgm:spPr/>
    </dgm:pt>
    <dgm:pt modelId="{7AB647AB-888A-4F9D-BFA6-DE3036C0BDA5}" type="pres">
      <dgm:prSet presAssocID="{54B3E697-14A3-42B0-ABAD-DC395BF05940}" presName="accentRepeatNode" presStyleLbl="solidFgAcc1" presStyleIdx="1" presStyleCnt="2"/>
      <dgm:spPr/>
    </dgm:pt>
  </dgm:ptLst>
  <dgm:cxnLst>
    <dgm:cxn modelId="{FB483A2D-2CCC-4BD9-8413-2E769ACEBFD7}" type="presOf" srcId="{15EF8D84-B258-4B06-8127-6AE3A1085B5A}" destId="{253D4C3D-0E0A-4C48-BE02-1519BD9FE8D7}" srcOrd="0" destOrd="0" presId="urn:microsoft.com/office/officeart/2008/layout/VerticalCurvedList"/>
    <dgm:cxn modelId="{1F4F9B45-D0C5-403F-B5E6-FD00D31889F1}" srcId="{7172E349-F76F-47C9-BC87-58C128D2A188}" destId="{54B3E697-14A3-42B0-ABAD-DC395BF05940}" srcOrd="1" destOrd="0" parTransId="{F1B6FDAB-5A59-43D8-BA71-0F5BC3C0C0B3}" sibTransId="{551E3227-A5E0-467E-8EC5-A2C05DA62596}"/>
    <dgm:cxn modelId="{EF36BC50-1E03-4388-BC59-4706912DB0B5}" type="presOf" srcId="{54B3E697-14A3-42B0-ABAD-DC395BF05940}" destId="{81CD7077-7A93-4078-8DA5-A680B220E8BB}" srcOrd="0" destOrd="0" presId="urn:microsoft.com/office/officeart/2008/layout/VerticalCurvedList"/>
    <dgm:cxn modelId="{D7C7F454-36F3-4924-AEB4-1EC3E2A28069}" type="presOf" srcId="{7172E349-F76F-47C9-BC87-58C128D2A188}" destId="{A5EF4F1C-DA96-4872-B8CB-7A5444CCD437}" srcOrd="0" destOrd="0" presId="urn:microsoft.com/office/officeart/2008/layout/VerticalCurvedList"/>
    <dgm:cxn modelId="{BE02DC5A-5AA1-4D43-B42F-BF37C8F9640F}" type="presOf" srcId="{F2E6CA59-BBD8-4D67-9FDA-CBB2EAA12045}" destId="{2467F4CD-5C56-490E-BC16-DDF89B4E407F}" srcOrd="0" destOrd="0" presId="urn:microsoft.com/office/officeart/2008/layout/VerticalCurvedList"/>
    <dgm:cxn modelId="{D3E24491-8A0F-482E-8C40-91A436471674}" srcId="{7172E349-F76F-47C9-BC87-58C128D2A188}" destId="{15EF8D84-B258-4B06-8127-6AE3A1085B5A}" srcOrd="0" destOrd="0" parTransId="{D940AB53-2A22-45B2-BAE4-BDDB0EEBE4C3}" sibTransId="{F2E6CA59-BBD8-4D67-9FDA-CBB2EAA12045}"/>
    <dgm:cxn modelId="{DCBA8E1C-7F2F-4A28-97E8-FB535D764DF7}" type="presParOf" srcId="{A5EF4F1C-DA96-4872-B8CB-7A5444CCD437}" destId="{3E99586B-E516-432F-B1EB-267DF3A007C2}" srcOrd="0" destOrd="0" presId="urn:microsoft.com/office/officeart/2008/layout/VerticalCurvedList"/>
    <dgm:cxn modelId="{176EDEFE-DC76-4630-A50B-02166D2BE206}" type="presParOf" srcId="{3E99586B-E516-432F-B1EB-267DF3A007C2}" destId="{ECB473C5-1AB6-4D43-8A57-78CC6997F7E4}" srcOrd="0" destOrd="0" presId="urn:microsoft.com/office/officeart/2008/layout/VerticalCurvedList"/>
    <dgm:cxn modelId="{192FD1C1-AD2E-4BF0-B7F0-131B4CD64AD2}" type="presParOf" srcId="{ECB473C5-1AB6-4D43-8A57-78CC6997F7E4}" destId="{4DFDC82D-C4CA-4F01-AABD-ECDB1A9B6F3A}" srcOrd="0" destOrd="0" presId="urn:microsoft.com/office/officeart/2008/layout/VerticalCurvedList"/>
    <dgm:cxn modelId="{D66F17B4-55E0-4E56-A920-0A006BFC149A}" type="presParOf" srcId="{ECB473C5-1AB6-4D43-8A57-78CC6997F7E4}" destId="{2467F4CD-5C56-490E-BC16-DDF89B4E407F}" srcOrd="1" destOrd="0" presId="urn:microsoft.com/office/officeart/2008/layout/VerticalCurvedList"/>
    <dgm:cxn modelId="{CF834B7F-DBFB-4D14-AB88-D0D4DE6E5E8D}" type="presParOf" srcId="{ECB473C5-1AB6-4D43-8A57-78CC6997F7E4}" destId="{5ACFDFEB-A705-494C-B84F-40E99BE2F698}" srcOrd="2" destOrd="0" presId="urn:microsoft.com/office/officeart/2008/layout/VerticalCurvedList"/>
    <dgm:cxn modelId="{0393A40A-6DCC-404B-BEA9-A8311E5B32A6}" type="presParOf" srcId="{ECB473C5-1AB6-4D43-8A57-78CC6997F7E4}" destId="{81F05641-1CDA-4B67-A01D-87B6EA285CF5}" srcOrd="3" destOrd="0" presId="urn:microsoft.com/office/officeart/2008/layout/VerticalCurvedList"/>
    <dgm:cxn modelId="{B325DE83-E30F-4FFE-AC8E-316142677520}" type="presParOf" srcId="{3E99586B-E516-432F-B1EB-267DF3A007C2}" destId="{253D4C3D-0E0A-4C48-BE02-1519BD9FE8D7}" srcOrd="1" destOrd="0" presId="urn:microsoft.com/office/officeart/2008/layout/VerticalCurvedList"/>
    <dgm:cxn modelId="{C0AD3D30-A140-4552-915E-252A4CE937C1}" type="presParOf" srcId="{3E99586B-E516-432F-B1EB-267DF3A007C2}" destId="{75A6458F-5D4A-4B5C-AE3C-39422A997E3E}" srcOrd="2" destOrd="0" presId="urn:microsoft.com/office/officeart/2008/layout/VerticalCurvedList"/>
    <dgm:cxn modelId="{97E9E5DF-2703-4218-BEA3-EF5829C8A3A2}" type="presParOf" srcId="{75A6458F-5D4A-4B5C-AE3C-39422A997E3E}" destId="{9EF6AE94-79C7-45DB-8D68-F6ED7D450769}" srcOrd="0" destOrd="0" presId="urn:microsoft.com/office/officeart/2008/layout/VerticalCurvedList"/>
    <dgm:cxn modelId="{59359657-D535-4B05-B8DE-43EB70AC8DDF}" type="presParOf" srcId="{3E99586B-E516-432F-B1EB-267DF3A007C2}" destId="{81CD7077-7A93-4078-8DA5-A680B220E8BB}" srcOrd="3" destOrd="0" presId="urn:microsoft.com/office/officeart/2008/layout/VerticalCurvedList"/>
    <dgm:cxn modelId="{B5A83326-0EFF-40B6-8652-654362D1098E}" type="presParOf" srcId="{3E99586B-E516-432F-B1EB-267DF3A007C2}" destId="{0CA24758-FCB1-4D54-82E7-4E7E6D0AC33F}" srcOrd="4" destOrd="0" presId="urn:microsoft.com/office/officeart/2008/layout/VerticalCurvedList"/>
    <dgm:cxn modelId="{4E3B73EA-B275-4EF9-8059-234219DCADAB}" type="presParOf" srcId="{0CA24758-FCB1-4D54-82E7-4E7E6D0AC33F}" destId="{7AB647AB-888A-4F9D-BFA6-DE3036C0BDA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/>
      <dgm:t>
        <a:bodyPr/>
        <a:lstStyle/>
        <a:p>
          <a:r>
            <a:rPr lang="pt-BR" dirty="0"/>
            <a:t>Entradas são um conjunto de atributos (a) que você deseja que uma rede neural aprenda.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8A8E0699-8865-4689-97B0-BBF1B62B226B}">
      <dgm:prSet phldrT="[Texto]"/>
      <dgm:spPr/>
      <dgm:t>
        <a:bodyPr/>
        <a:lstStyle/>
        <a:p>
          <a:r>
            <a:rPr lang="pt-BR" dirty="0"/>
            <a:t>Por exemplo, você gostaria de aprender sobre o perfil socioeconômico de uma população. A amostra pode ter como base o salario bruto e a idade. </a:t>
          </a:r>
        </a:p>
      </dgm:t>
    </dgm:pt>
    <dgm:pt modelId="{CD01386D-A122-4DA4-AE8A-34B7AB5BBCAC}" type="parTrans" cxnId="{083FFB67-251C-4534-93AE-62B2BAB48E07}">
      <dgm:prSet/>
      <dgm:spPr/>
      <dgm:t>
        <a:bodyPr/>
        <a:lstStyle/>
        <a:p>
          <a:endParaRPr lang="pt-BR"/>
        </a:p>
      </dgm:t>
    </dgm:pt>
    <dgm:pt modelId="{CD231B6A-47EE-4CE6-80EE-61F25E8371C6}" type="sibTrans" cxnId="{083FFB67-251C-4534-93AE-62B2BAB48E07}">
      <dgm:prSet/>
      <dgm:spPr/>
      <dgm:t>
        <a:bodyPr/>
        <a:lstStyle/>
        <a:p>
          <a:endParaRPr lang="pt-BR"/>
        </a:p>
      </dgm:t>
    </dgm:pt>
    <dgm:pt modelId="{94FB1DF8-C8FB-4EDB-8A34-C8ED6D04CECF}">
      <dgm:prSet phldrT="[Texto]"/>
      <dgm:spPr/>
      <dgm:t>
        <a:bodyPr/>
        <a:lstStyle/>
        <a:p>
          <a:r>
            <a:rPr lang="pt-BR" dirty="0"/>
            <a:t>Como estão em domínio de valores distintos, os atributos das amostras são convertidas para um intervalo entre 0 e 1</a:t>
          </a:r>
          <a:endParaRPr lang="pt-BR"/>
        </a:p>
      </dgm:t>
    </dgm:pt>
    <dgm:pt modelId="{8C925FB7-9F2B-42E9-99E0-05FDED8575E6}" type="parTrans" cxnId="{0DEAA580-4975-4584-8CF8-BA449512BDF1}">
      <dgm:prSet/>
      <dgm:spPr/>
      <dgm:t>
        <a:bodyPr/>
        <a:lstStyle/>
        <a:p>
          <a:endParaRPr lang="pt-BR"/>
        </a:p>
      </dgm:t>
    </dgm:pt>
    <dgm:pt modelId="{C98CFE92-F4EF-419A-8110-4338F0ABC23E}" type="sibTrans" cxnId="{0DEAA580-4975-4584-8CF8-BA449512BDF1}">
      <dgm:prSet/>
      <dgm:spPr/>
      <dgm:t>
        <a:bodyPr/>
        <a:lstStyle/>
        <a:p>
          <a:endParaRPr lang="pt-BR"/>
        </a:p>
      </dgm:t>
    </dgm:pt>
    <dgm:pt modelId="{48F51EDD-60CD-4F13-9A7C-FFFBB2930FB7}" type="pres">
      <dgm:prSet presAssocID="{7172E349-F76F-47C9-BC87-58C128D2A188}" presName="linear" presStyleCnt="0">
        <dgm:presLayoutVars>
          <dgm:animLvl val="lvl"/>
          <dgm:resizeHandles val="exact"/>
        </dgm:presLayoutVars>
      </dgm:prSet>
      <dgm:spPr/>
    </dgm:pt>
    <dgm:pt modelId="{10FE78B5-6C7F-4237-BCB4-5A396B3732AA}" type="pres">
      <dgm:prSet presAssocID="{E0378F98-A11D-478B-9772-80426951FE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1107B7C-3658-4CBD-843F-62133C1E2FE5}" type="pres">
      <dgm:prSet presAssocID="{E865C896-6391-4543-9ECC-2BFD7416DB3B}" presName="spacer" presStyleCnt="0"/>
      <dgm:spPr/>
    </dgm:pt>
    <dgm:pt modelId="{4B331905-591E-4612-8850-789A01DD4062}" type="pres">
      <dgm:prSet presAssocID="{8A8E0699-8865-4689-97B0-BBF1B62B22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1B5DC21-22B8-46BB-9EB9-5E56CB89482F}" type="pres">
      <dgm:prSet presAssocID="{CD231B6A-47EE-4CE6-80EE-61F25E8371C6}" presName="spacer" presStyleCnt="0"/>
      <dgm:spPr/>
    </dgm:pt>
    <dgm:pt modelId="{466E82F9-5AF0-45C4-AC9B-2513C14F2A9D}" type="pres">
      <dgm:prSet presAssocID="{94FB1DF8-C8FB-4EDB-8A34-C8ED6D04CEC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76BDB85F-87EA-421B-B176-47E69F112BAF}" type="presOf" srcId="{94FB1DF8-C8FB-4EDB-8A34-C8ED6D04CECF}" destId="{466E82F9-5AF0-45C4-AC9B-2513C14F2A9D}" srcOrd="0" destOrd="0" presId="urn:microsoft.com/office/officeart/2005/8/layout/vList2"/>
    <dgm:cxn modelId="{083FFB67-251C-4534-93AE-62B2BAB48E07}" srcId="{7172E349-F76F-47C9-BC87-58C128D2A188}" destId="{8A8E0699-8865-4689-97B0-BBF1B62B226B}" srcOrd="1" destOrd="0" parTransId="{CD01386D-A122-4DA4-AE8A-34B7AB5BBCAC}" sibTransId="{CD231B6A-47EE-4CE6-80EE-61F25E8371C6}"/>
    <dgm:cxn modelId="{61C98557-DC6C-4C5C-B086-C463D9CC1793}" type="presOf" srcId="{8A8E0699-8865-4689-97B0-BBF1B62B226B}" destId="{4B331905-591E-4612-8850-789A01DD4062}" srcOrd="0" destOrd="0" presId="urn:microsoft.com/office/officeart/2005/8/layout/vList2"/>
    <dgm:cxn modelId="{0DEAA580-4975-4584-8CF8-BA449512BDF1}" srcId="{7172E349-F76F-47C9-BC87-58C128D2A188}" destId="{94FB1DF8-C8FB-4EDB-8A34-C8ED6D04CECF}" srcOrd="2" destOrd="0" parTransId="{8C925FB7-9F2B-42E9-99E0-05FDED8575E6}" sibTransId="{C98CFE92-F4EF-419A-8110-4338F0ABC23E}"/>
    <dgm:cxn modelId="{838FC1AB-7B12-4ED4-B338-84D60F7BDEFD}" type="presOf" srcId="{E0378F98-A11D-478B-9772-80426951FE86}" destId="{10FE78B5-6C7F-4237-BCB4-5A396B3732AA}" srcOrd="0" destOrd="0" presId="urn:microsoft.com/office/officeart/2005/8/layout/vList2"/>
    <dgm:cxn modelId="{01CFAFDA-9A2F-47BF-A195-D3B6E78BF573}" type="presOf" srcId="{7172E349-F76F-47C9-BC87-58C128D2A188}" destId="{48F51EDD-60CD-4F13-9A7C-FFFBB2930FB7}" srcOrd="0" destOrd="0" presId="urn:microsoft.com/office/officeart/2005/8/layout/vList2"/>
    <dgm:cxn modelId="{4C94638C-AD28-4F7F-9FCB-67B7DF27315B}" type="presParOf" srcId="{48F51EDD-60CD-4F13-9A7C-FFFBB2930FB7}" destId="{10FE78B5-6C7F-4237-BCB4-5A396B3732AA}" srcOrd="0" destOrd="0" presId="urn:microsoft.com/office/officeart/2005/8/layout/vList2"/>
    <dgm:cxn modelId="{8FFE5B62-3728-467B-9EB4-28040AA3259D}" type="presParOf" srcId="{48F51EDD-60CD-4F13-9A7C-FFFBB2930FB7}" destId="{71107B7C-3658-4CBD-843F-62133C1E2FE5}" srcOrd="1" destOrd="0" presId="urn:microsoft.com/office/officeart/2005/8/layout/vList2"/>
    <dgm:cxn modelId="{54947F37-CADD-454B-B0B4-10DF7FC28077}" type="presParOf" srcId="{48F51EDD-60CD-4F13-9A7C-FFFBB2930FB7}" destId="{4B331905-591E-4612-8850-789A01DD4062}" srcOrd="2" destOrd="0" presId="urn:microsoft.com/office/officeart/2005/8/layout/vList2"/>
    <dgm:cxn modelId="{AFCF970C-4F04-43B7-8006-B7CDFE4D6BDE}" type="presParOf" srcId="{48F51EDD-60CD-4F13-9A7C-FFFBB2930FB7}" destId="{D1B5DC21-22B8-46BB-9EB9-5E56CB89482F}" srcOrd="3" destOrd="0" presId="urn:microsoft.com/office/officeart/2005/8/layout/vList2"/>
    <dgm:cxn modelId="{7AE509CA-C2D9-4643-A635-F08446922771}" type="presParOf" srcId="{48F51EDD-60CD-4F13-9A7C-FFFBB2930FB7}" destId="{466E82F9-5AF0-45C4-AC9B-2513C14F2A9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0378F98-A11D-478B-9772-80426951FE86}">
          <dgm:prSet phldrT="[Texto]"/>
          <dgm:spPr/>
          <dgm:t>
            <a:bodyPr/>
            <a:lstStyle/>
            <a:p>
              <a:r>
                <a:rPr lang="pt-BR"/>
                <a:t> Seja Pessoa 1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/>
                <a:t> e Pessoa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pt-BR"/>
                <a:t> . </a:t>
              </a:r>
            </a:p>
          </dgm:t>
        </dgm:pt>
      </mc:Choice>
      <mc:Fallback xmlns="">
        <dgm:pt modelId="{E0378F98-A11D-478B-9772-80426951FE86}">
          <dgm:prSet phldrT="[Texto]"/>
          <dgm:spPr/>
          <dgm:t>
            <a:bodyPr/>
            <a:lstStyle/>
            <a:p>
              <a:r>
                <a:rPr lang="pt-BR"/>
                <a:t> Seja Pessoa 1 </a:t>
              </a:r>
              <a:r>
                <a:rPr lang="pt-BR" b="0" i="0">
                  <a:latin typeface="Cambria Math" panose="02040503050406030204" pitchFamily="18" charset="0"/>
                </a:rPr>
                <a:t>𝑥_1</a:t>
              </a:r>
              <a:r>
                <a:rPr lang="pt-BR"/>
                <a:t> e Pessoa </a:t>
              </a:r>
              <a:r>
                <a:rPr lang="pt-BR" i="0">
                  <a:latin typeface="Cambria Math" panose="02040503050406030204" pitchFamily="18" charset="0"/>
                </a:rPr>
                <a:t>〖</a:t>
              </a:r>
              <a:r>
                <a:rPr lang="pt-BR" b="0" i="0">
                  <a:latin typeface="Cambria Math" panose="02040503050406030204" pitchFamily="18" charset="0"/>
                </a:rPr>
                <a:t>2 𝑥〗_2</a:t>
              </a:r>
              <a:r>
                <a:rPr lang="pt-BR"/>
                <a:t> . </a:t>
              </a:r>
            </a:p>
          </dgm:t>
        </dgm:pt>
      </mc:Fallback>
    </mc:AlternateConten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E8CAAB12-EFAD-4E5F-BF20-0662C1850FAC}">
      <dgm:prSet phldrT="[Texto]"/>
      <dgm:spPr/>
      <dgm:t>
        <a:bodyPr/>
        <a:lstStyle/>
        <a:p>
          <a:r>
            <a:rPr lang="pt-BR" dirty="0"/>
            <a:t>Convertemos os atributos utilizando o método Min-Max.</a:t>
          </a:r>
        </a:p>
      </dgm:t>
    </dgm:pt>
    <dgm:pt modelId="{A23F71D2-5633-475F-AEFB-C1DBF4B51A08}" type="parTrans" cxnId="{C15CA6A7-0683-4AF5-93BF-6DCDB26B567A}">
      <dgm:prSet/>
      <dgm:spPr/>
      <dgm:t>
        <a:bodyPr/>
        <a:lstStyle/>
        <a:p>
          <a:endParaRPr lang="pt-BR"/>
        </a:p>
      </dgm:t>
    </dgm:pt>
    <dgm:pt modelId="{21BD5156-1A60-4620-ABD8-D328E9784741}" type="sibTrans" cxnId="{C15CA6A7-0683-4AF5-93BF-6DCDB26B567A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ADB989F3-BE9F-4068-87EC-EAD2CB47CB9C}">
          <dgm:prSet phldrT="[Texto]"/>
          <dgm:spPr/>
          <dgm:t>
            <a:bodyPr/>
            <a:lstStyle/>
            <a:p>
              <a:r>
                <a:rPr lang="pt-BR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pt-BR"/>
                <a:t> possui 49 anos e salário de R$ 20.000,00. </a:t>
              </a:r>
            </a:p>
          </dgm:t>
        </dgm:pt>
      </mc:Choice>
      <mc:Fallback xmlns="">
        <dgm:pt modelId="{ADB989F3-BE9F-4068-87EC-EAD2CB47CB9C}">
          <dgm:prSet phldrT="[Texto]"/>
          <dgm:spPr/>
          <dgm:t>
            <a:bodyPr/>
            <a:lstStyle/>
            <a:p>
              <a:r>
                <a:rPr lang="pt-BR"/>
                <a:t> </a:t>
              </a:r>
              <a:r>
                <a:rPr lang="pt-BR" b="0" i="0">
                  <a:latin typeface="Cambria Math" panose="02040503050406030204" pitchFamily="18" charset="0"/>
                </a:rPr>
                <a:t>𝑥_1</a:t>
              </a:r>
              <a:r>
                <a:rPr lang="pt-BR"/>
                <a:t> possui 49 anos e salário de R$ 20.000,00. </a:t>
              </a:r>
            </a:p>
          </dgm:t>
        </dgm:pt>
      </mc:Fallback>
    </mc:AlternateContent>
    <dgm:pt modelId="{F226E8DA-AD40-45EE-96FD-1054BEC412C6}" type="parTrans" cxnId="{14B88865-C2EB-4AC4-B1E8-50C63F0980BC}">
      <dgm:prSet/>
      <dgm:spPr/>
      <dgm:t>
        <a:bodyPr/>
        <a:lstStyle/>
        <a:p>
          <a:endParaRPr lang="pt-BR"/>
        </a:p>
      </dgm:t>
    </dgm:pt>
    <dgm:pt modelId="{EFA72FA6-326C-405A-8594-9E80C66152CD}" type="sibTrans" cxnId="{14B88865-C2EB-4AC4-B1E8-50C63F0980BC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F2DEF083-30D6-4B93-8830-990E70D6D798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pt-BR" dirty="0"/>
                <a:t> possui 24 anos e salário de R$5.000,00.</a:t>
              </a:r>
            </a:p>
          </dgm:t>
        </dgm:pt>
      </mc:Choice>
      <mc:Fallback xmlns="">
        <dgm:pt modelId="{F2DEF083-30D6-4B93-8830-990E70D6D798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𝑥_2</a:t>
              </a:r>
              <a:r>
                <a:rPr lang="pt-BR" dirty="0"/>
                <a:t> possui 24 anos e salário de R$5.000,00.</a:t>
              </a:r>
            </a:p>
          </dgm:t>
        </dgm:pt>
      </mc:Fallback>
    </mc:AlternateContent>
    <dgm:pt modelId="{6D0DF77D-77F3-420F-BF01-BBD06D99FC8C}" type="parTrans" cxnId="{3CB36C49-21E2-4D03-83F3-8470ED57297E}">
      <dgm:prSet/>
      <dgm:spPr/>
      <dgm:t>
        <a:bodyPr/>
        <a:lstStyle/>
        <a:p>
          <a:endParaRPr lang="pt-BR"/>
        </a:p>
      </dgm:t>
    </dgm:pt>
    <dgm:pt modelId="{EBDE3AE7-89C3-4A2C-89F0-F8F72E76FFE4}" type="sibTrans" cxnId="{3CB36C49-21E2-4D03-83F3-8470ED57297E}">
      <dgm:prSet/>
      <dgm:spPr/>
      <dgm:t>
        <a:bodyPr/>
        <a:lstStyle/>
        <a:p>
          <a:endParaRPr lang="pt-BR"/>
        </a:p>
      </dgm:t>
    </dgm:pt>
    <dgm:pt modelId="{1DAD6038-28A5-43AA-8D90-9AC0BE37C617}">
      <dgm:prSet phldrT="[Texto]"/>
      <dgm:spPr/>
      <dgm:t>
        <a:bodyPr/>
        <a:lstStyle/>
        <a:p>
          <a:r>
            <a:rPr lang="pt-BR" dirty="0"/>
            <a:t>Seja 18 anos e 120 anos as idades mínima e máxima.</a:t>
          </a:r>
        </a:p>
      </dgm:t>
    </dgm:pt>
    <dgm:pt modelId="{A6760F27-22B7-4F73-86AF-C919F5518288}" type="parTrans" cxnId="{23479076-D4D4-492F-B9F6-C594769038A2}">
      <dgm:prSet/>
      <dgm:spPr/>
      <dgm:t>
        <a:bodyPr/>
        <a:lstStyle/>
        <a:p>
          <a:endParaRPr lang="pt-BR"/>
        </a:p>
      </dgm:t>
    </dgm:pt>
    <dgm:pt modelId="{86DACF8F-CFB2-400A-A9A1-5FBA268F5D9D}" type="sibTrans" cxnId="{23479076-D4D4-492F-B9F6-C594769038A2}">
      <dgm:prSet/>
      <dgm:spPr/>
      <dgm:t>
        <a:bodyPr/>
        <a:lstStyle/>
        <a:p>
          <a:endParaRPr lang="pt-BR"/>
        </a:p>
      </dgm:t>
    </dgm:pt>
    <dgm:pt modelId="{5A0B8A70-B8A3-44BE-A818-A59B1AB92DB0}">
      <dgm:prSet phldrT="[Texto]"/>
      <dgm:spPr/>
      <dgm:t>
        <a:bodyPr/>
        <a:lstStyle/>
        <a:p>
          <a:r>
            <a:rPr lang="pt-BR" dirty="0"/>
            <a:t>Seja R$1.200,00 e R$30.000,00 os salários mínimo e máximos. </a:t>
          </a:r>
        </a:p>
      </dgm:t>
    </dgm:pt>
    <dgm:pt modelId="{7AB0AAC9-4A7A-45F4-877B-0BF02B6FB772}" type="sibTrans" cxnId="{5A9629F2-80BA-40F5-81F7-516F00F3319B}">
      <dgm:prSet/>
      <dgm:spPr/>
      <dgm:t>
        <a:bodyPr/>
        <a:lstStyle/>
        <a:p>
          <a:endParaRPr lang="pt-BR"/>
        </a:p>
      </dgm:t>
    </dgm:pt>
    <dgm:pt modelId="{42349533-500D-45DE-8EE6-2F9C84098D6F}" type="parTrans" cxnId="{5A9629F2-80BA-40F5-81F7-516F00F3319B}">
      <dgm:prSet/>
      <dgm:spPr/>
      <dgm:t>
        <a:bodyPr/>
        <a:lstStyle/>
        <a:p>
          <a:endParaRPr lang="pt-BR"/>
        </a:p>
      </dgm:t>
    </dgm:pt>
    <dgm:pt modelId="{1A3F5B77-1036-4E85-8969-45F57D02BC03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71AAF657-0710-4813-9A54-F3DE45BB81A8}" type="pres">
      <dgm:prSet presAssocID="{E0378F98-A11D-478B-9772-80426951FE86}" presName="node" presStyleLbl="node1" presStyleIdx="0" presStyleCnt="6">
        <dgm:presLayoutVars>
          <dgm:bulletEnabled val="1"/>
        </dgm:presLayoutVars>
      </dgm:prSet>
      <dgm:spPr/>
    </dgm:pt>
    <dgm:pt modelId="{B64C6345-5267-4ED2-B786-5CDE7AA38C93}" type="pres">
      <dgm:prSet presAssocID="{E865C896-6391-4543-9ECC-2BFD7416DB3B}" presName="sibTrans" presStyleCnt="0"/>
      <dgm:spPr/>
    </dgm:pt>
    <dgm:pt modelId="{D763DF00-B790-4F2D-A022-1C92E85EEFD4}" type="pres">
      <dgm:prSet presAssocID="{ADB989F3-BE9F-4068-87EC-EAD2CB47CB9C}" presName="node" presStyleLbl="node1" presStyleIdx="1" presStyleCnt="6">
        <dgm:presLayoutVars>
          <dgm:bulletEnabled val="1"/>
        </dgm:presLayoutVars>
      </dgm:prSet>
      <dgm:spPr/>
    </dgm:pt>
    <dgm:pt modelId="{8BF6EED3-4DAE-4DBA-B6B1-D564324A39E1}" type="pres">
      <dgm:prSet presAssocID="{EFA72FA6-326C-405A-8594-9E80C66152CD}" presName="sibTrans" presStyleCnt="0"/>
      <dgm:spPr/>
    </dgm:pt>
    <dgm:pt modelId="{A0C907A6-6C7E-4B78-ACC6-DDAAF751FAEA}" type="pres">
      <dgm:prSet presAssocID="{F2DEF083-30D6-4B93-8830-990E70D6D798}" presName="node" presStyleLbl="node1" presStyleIdx="2" presStyleCnt="6">
        <dgm:presLayoutVars>
          <dgm:bulletEnabled val="1"/>
        </dgm:presLayoutVars>
      </dgm:prSet>
      <dgm:spPr/>
    </dgm:pt>
    <dgm:pt modelId="{AD18317D-EE89-4CFF-8139-4E424D62A61F}" type="pres">
      <dgm:prSet presAssocID="{EBDE3AE7-89C3-4A2C-89F0-F8F72E76FFE4}" presName="sibTrans" presStyleCnt="0"/>
      <dgm:spPr/>
    </dgm:pt>
    <dgm:pt modelId="{CCFAEC4C-8930-4FB4-AFE4-15C42AF32A0A}" type="pres">
      <dgm:prSet presAssocID="{E8CAAB12-EFAD-4E5F-BF20-0662C1850FAC}" presName="node" presStyleLbl="node1" presStyleIdx="3" presStyleCnt="6">
        <dgm:presLayoutVars>
          <dgm:bulletEnabled val="1"/>
        </dgm:presLayoutVars>
      </dgm:prSet>
      <dgm:spPr/>
    </dgm:pt>
    <dgm:pt modelId="{933EDAB4-0C92-4D7E-81BB-8AC7AA0E801A}" type="pres">
      <dgm:prSet presAssocID="{21BD5156-1A60-4620-ABD8-D328E9784741}" presName="sibTrans" presStyleCnt="0"/>
      <dgm:spPr/>
    </dgm:pt>
    <dgm:pt modelId="{0ACBE157-0409-43E4-B75A-A24020A4A90F}" type="pres">
      <dgm:prSet presAssocID="{1DAD6038-28A5-43AA-8D90-9AC0BE37C617}" presName="node" presStyleLbl="node1" presStyleIdx="4" presStyleCnt="6">
        <dgm:presLayoutVars>
          <dgm:bulletEnabled val="1"/>
        </dgm:presLayoutVars>
      </dgm:prSet>
      <dgm:spPr/>
    </dgm:pt>
    <dgm:pt modelId="{F09034C6-4CFE-4281-8878-35FAC7047034}" type="pres">
      <dgm:prSet presAssocID="{86DACF8F-CFB2-400A-A9A1-5FBA268F5D9D}" presName="sibTrans" presStyleCnt="0"/>
      <dgm:spPr/>
    </dgm:pt>
    <dgm:pt modelId="{EBA3FFCE-A520-4AC5-B7CB-98FC4BB4F001}" type="pres">
      <dgm:prSet presAssocID="{5A0B8A70-B8A3-44BE-A818-A59B1AB92DB0}" presName="node" presStyleLbl="node1" presStyleIdx="5" presStyleCnt="6">
        <dgm:presLayoutVars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AC20EC5C-2733-4A3A-945D-5D5133D86451}" type="presOf" srcId="{E8CAAB12-EFAD-4E5F-BF20-0662C1850FAC}" destId="{CCFAEC4C-8930-4FB4-AFE4-15C42AF32A0A}" srcOrd="0" destOrd="0" presId="urn:microsoft.com/office/officeart/2005/8/layout/default"/>
    <dgm:cxn modelId="{14B88865-C2EB-4AC4-B1E8-50C63F0980BC}" srcId="{7172E349-F76F-47C9-BC87-58C128D2A188}" destId="{ADB989F3-BE9F-4068-87EC-EAD2CB47CB9C}" srcOrd="1" destOrd="0" parTransId="{F226E8DA-AD40-45EE-96FD-1054BEC412C6}" sibTransId="{EFA72FA6-326C-405A-8594-9E80C66152CD}"/>
    <dgm:cxn modelId="{3CB36C49-21E2-4D03-83F3-8470ED57297E}" srcId="{7172E349-F76F-47C9-BC87-58C128D2A188}" destId="{F2DEF083-30D6-4B93-8830-990E70D6D798}" srcOrd="2" destOrd="0" parTransId="{6D0DF77D-77F3-420F-BF01-BBD06D99FC8C}" sibTransId="{EBDE3AE7-89C3-4A2C-89F0-F8F72E76FFE4}"/>
    <dgm:cxn modelId="{7DE0DE55-FF5F-45BC-A517-8405E13BE6D4}" type="presOf" srcId="{5A0B8A70-B8A3-44BE-A818-A59B1AB92DB0}" destId="{EBA3FFCE-A520-4AC5-B7CB-98FC4BB4F001}" srcOrd="0" destOrd="0" presId="urn:microsoft.com/office/officeart/2005/8/layout/default"/>
    <dgm:cxn modelId="{23479076-D4D4-492F-B9F6-C594769038A2}" srcId="{7172E349-F76F-47C9-BC87-58C128D2A188}" destId="{1DAD6038-28A5-43AA-8D90-9AC0BE37C617}" srcOrd="4" destOrd="0" parTransId="{A6760F27-22B7-4F73-86AF-C919F5518288}" sibTransId="{86DACF8F-CFB2-400A-A9A1-5FBA268F5D9D}"/>
    <dgm:cxn modelId="{B8D4ED8F-FE4C-4E3C-9D0A-0E62C5C25FD2}" type="presOf" srcId="{1DAD6038-28A5-43AA-8D90-9AC0BE37C617}" destId="{0ACBE157-0409-43E4-B75A-A24020A4A90F}" srcOrd="0" destOrd="0" presId="urn:microsoft.com/office/officeart/2005/8/layout/default"/>
    <dgm:cxn modelId="{F6C6979E-417F-453C-BD57-E60ABD68C4D2}" type="presOf" srcId="{ADB989F3-BE9F-4068-87EC-EAD2CB47CB9C}" destId="{D763DF00-B790-4F2D-A022-1C92E85EEFD4}" srcOrd="0" destOrd="0" presId="urn:microsoft.com/office/officeart/2005/8/layout/default"/>
    <dgm:cxn modelId="{C15CA6A7-0683-4AF5-93BF-6DCDB26B567A}" srcId="{7172E349-F76F-47C9-BC87-58C128D2A188}" destId="{E8CAAB12-EFAD-4E5F-BF20-0662C1850FAC}" srcOrd="3" destOrd="0" parTransId="{A23F71D2-5633-475F-AEFB-C1DBF4B51A08}" sibTransId="{21BD5156-1A60-4620-ABD8-D328E9784741}"/>
    <dgm:cxn modelId="{574CB4A9-AD62-4CA6-8A5F-B5E83B1476C8}" type="presOf" srcId="{F2DEF083-30D6-4B93-8830-990E70D6D798}" destId="{A0C907A6-6C7E-4B78-ACC6-DDAAF751FAEA}" srcOrd="0" destOrd="0" presId="urn:microsoft.com/office/officeart/2005/8/layout/default"/>
    <dgm:cxn modelId="{605450E8-1D37-4482-93E8-470D084C7809}" type="presOf" srcId="{E0378F98-A11D-478B-9772-80426951FE86}" destId="{71AAF657-0710-4813-9A54-F3DE45BB81A8}" srcOrd="0" destOrd="0" presId="urn:microsoft.com/office/officeart/2005/8/layout/default"/>
    <dgm:cxn modelId="{6A248AF0-08EF-4171-8BE9-99E713A780B9}" type="presOf" srcId="{7172E349-F76F-47C9-BC87-58C128D2A188}" destId="{1A3F5B77-1036-4E85-8969-45F57D02BC03}" srcOrd="0" destOrd="0" presId="urn:microsoft.com/office/officeart/2005/8/layout/default"/>
    <dgm:cxn modelId="{5A9629F2-80BA-40F5-81F7-516F00F3319B}" srcId="{7172E349-F76F-47C9-BC87-58C128D2A188}" destId="{5A0B8A70-B8A3-44BE-A818-A59B1AB92DB0}" srcOrd="5" destOrd="0" parTransId="{42349533-500D-45DE-8EE6-2F9C84098D6F}" sibTransId="{7AB0AAC9-4A7A-45F4-877B-0BF02B6FB772}"/>
    <dgm:cxn modelId="{3D0A70A8-4782-46C1-80DE-6D4EB5EBB1AE}" type="presParOf" srcId="{1A3F5B77-1036-4E85-8969-45F57D02BC03}" destId="{71AAF657-0710-4813-9A54-F3DE45BB81A8}" srcOrd="0" destOrd="0" presId="urn:microsoft.com/office/officeart/2005/8/layout/default"/>
    <dgm:cxn modelId="{ECA5EB36-0A14-461D-8149-F2A064F56DAE}" type="presParOf" srcId="{1A3F5B77-1036-4E85-8969-45F57D02BC03}" destId="{B64C6345-5267-4ED2-B786-5CDE7AA38C93}" srcOrd="1" destOrd="0" presId="urn:microsoft.com/office/officeart/2005/8/layout/default"/>
    <dgm:cxn modelId="{5543150B-342B-4246-84E3-A196F2F52670}" type="presParOf" srcId="{1A3F5B77-1036-4E85-8969-45F57D02BC03}" destId="{D763DF00-B790-4F2D-A022-1C92E85EEFD4}" srcOrd="2" destOrd="0" presId="urn:microsoft.com/office/officeart/2005/8/layout/default"/>
    <dgm:cxn modelId="{419908DF-589A-4B45-8A9B-C849DFE7C4BD}" type="presParOf" srcId="{1A3F5B77-1036-4E85-8969-45F57D02BC03}" destId="{8BF6EED3-4DAE-4DBA-B6B1-D564324A39E1}" srcOrd="3" destOrd="0" presId="urn:microsoft.com/office/officeart/2005/8/layout/default"/>
    <dgm:cxn modelId="{49034683-6B75-4C05-8A9C-6A9E211E541A}" type="presParOf" srcId="{1A3F5B77-1036-4E85-8969-45F57D02BC03}" destId="{A0C907A6-6C7E-4B78-ACC6-DDAAF751FAEA}" srcOrd="4" destOrd="0" presId="urn:microsoft.com/office/officeart/2005/8/layout/default"/>
    <dgm:cxn modelId="{B5BA2397-86EB-4120-A5A2-1B2565BCCC8B}" type="presParOf" srcId="{1A3F5B77-1036-4E85-8969-45F57D02BC03}" destId="{AD18317D-EE89-4CFF-8139-4E424D62A61F}" srcOrd="5" destOrd="0" presId="urn:microsoft.com/office/officeart/2005/8/layout/default"/>
    <dgm:cxn modelId="{0851E946-329B-406D-85D5-77BC3D0689DD}" type="presParOf" srcId="{1A3F5B77-1036-4E85-8969-45F57D02BC03}" destId="{CCFAEC4C-8930-4FB4-AFE4-15C42AF32A0A}" srcOrd="6" destOrd="0" presId="urn:microsoft.com/office/officeart/2005/8/layout/default"/>
    <dgm:cxn modelId="{EEFA502C-F8A1-41B7-B07A-E1D890459071}" type="presParOf" srcId="{1A3F5B77-1036-4E85-8969-45F57D02BC03}" destId="{933EDAB4-0C92-4D7E-81BB-8AC7AA0E801A}" srcOrd="7" destOrd="0" presId="urn:microsoft.com/office/officeart/2005/8/layout/default"/>
    <dgm:cxn modelId="{17561F05-D33D-43DC-B9C3-DE6CBAB5B469}" type="presParOf" srcId="{1A3F5B77-1036-4E85-8969-45F57D02BC03}" destId="{0ACBE157-0409-43E4-B75A-A24020A4A90F}" srcOrd="8" destOrd="0" presId="urn:microsoft.com/office/officeart/2005/8/layout/default"/>
    <dgm:cxn modelId="{65E57AF8-C3E1-4C6A-9D28-45DC79F5AAA8}" type="presParOf" srcId="{1A3F5B77-1036-4E85-8969-45F57D02BC03}" destId="{F09034C6-4CFE-4281-8878-35FAC7047034}" srcOrd="9" destOrd="0" presId="urn:microsoft.com/office/officeart/2005/8/layout/default"/>
    <dgm:cxn modelId="{4FFDCB27-DB56-4F2C-BA20-93159039A106}" type="presParOf" srcId="{1A3F5B77-1036-4E85-8969-45F57D02BC03}" destId="{EBA3FFCE-A520-4AC5-B7CB-98FC4BB4F00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>
        <a:blipFill>
          <a:blip xmlns:r="http://schemas.openxmlformats.org/officeDocument/2006/relationships" r:embed="rId1"/>
          <a:stretch>
            <a:fillRect l="-341" r="-4778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E8CAAB12-EFAD-4E5F-BF20-0662C1850FAC}">
      <dgm:prSet phldrT="[Texto]"/>
      <dgm:spPr/>
      <dgm:t>
        <a:bodyPr/>
        <a:lstStyle/>
        <a:p>
          <a:r>
            <a:rPr lang="pt-BR" dirty="0"/>
            <a:t>Convertemos os atributos utilizando o método Min-Max.</a:t>
          </a:r>
        </a:p>
      </dgm:t>
    </dgm:pt>
    <dgm:pt modelId="{A23F71D2-5633-475F-AEFB-C1DBF4B51A08}" type="parTrans" cxnId="{C15CA6A7-0683-4AF5-93BF-6DCDB26B567A}">
      <dgm:prSet/>
      <dgm:spPr/>
      <dgm:t>
        <a:bodyPr/>
        <a:lstStyle/>
        <a:p>
          <a:endParaRPr lang="pt-BR"/>
        </a:p>
      </dgm:t>
    </dgm:pt>
    <dgm:pt modelId="{21BD5156-1A60-4620-ABD8-D328E9784741}" type="sibTrans" cxnId="{C15CA6A7-0683-4AF5-93BF-6DCDB26B567A}">
      <dgm:prSet/>
      <dgm:spPr/>
      <dgm:t>
        <a:bodyPr/>
        <a:lstStyle/>
        <a:p>
          <a:endParaRPr lang="pt-BR"/>
        </a:p>
      </dgm:t>
    </dgm:pt>
    <dgm:pt modelId="{ADB989F3-BE9F-4068-87EC-EAD2CB47CB9C}">
      <dgm:prSet phldrT="[Texto]"/>
      <dgm:spPr>
        <a:blipFill>
          <a:blip xmlns:r="http://schemas.openxmlformats.org/officeDocument/2006/relationships" r:embed="rId2"/>
          <a:stretch>
            <a:fillRect r="-3741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226E8DA-AD40-45EE-96FD-1054BEC412C6}" type="parTrans" cxnId="{14B88865-C2EB-4AC4-B1E8-50C63F0980BC}">
      <dgm:prSet/>
      <dgm:spPr/>
      <dgm:t>
        <a:bodyPr/>
        <a:lstStyle/>
        <a:p>
          <a:endParaRPr lang="pt-BR"/>
        </a:p>
      </dgm:t>
    </dgm:pt>
    <dgm:pt modelId="{EFA72FA6-326C-405A-8594-9E80C66152CD}" type="sibTrans" cxnId="{14B88865-C2EB-4AC4-B1E8-50C63F0980BC}">
      <dgm:prSet/>
      <dgm:spPr/>
      <dgm:t>
        <a:bodyPr/>
        <a:lstStyle/>
        <a:p>
          <a:endParaRPr lang="pt-BR"/>
        </a:p>
      </dgm:t>
    </dgm:pt>
    <dgm:pt modelId="{F2DEF083-30D6-4B93-8830-990E70D6D798}">
      <dgm:prSet phldrT="[Texto]"/>
      <dgm:spPr>
        <a:blipFill>
          <a:blip xmlns:r="http://schemas.openxmlformats.org/officeDocument/2006/relationships" r:embed="rId3"/>
          <a:stretch>
            <a:fillRect r="-2730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6D0DF77D-77F3-420F-BF01-BBD06D99FC8C}" type="parTrans" cxnId="{3CB36C49-21E2-4D03-83F3-8470ED57297E}">
      <dgm:prSet/>
      <dgm:spPr/>
      <dgm:t>
        <a:bodyPr/>
        <a:lstStyle/>
        <a:p>
          <a:endParaRPr lang="pt-BR"/>
        </a:p>
      </dgm:t>
    </dgm:pt>
    <dgm:pt modelId="{EBDE3AE7-89C3-4A2C-89F0-F8F72E76FFE4}" type="sibTrans" cxnId="{3CB36C49-21E2-4D03-83F3-8470ED57297E}">
      <dgm:prSet/>
      <dgm:spPr/>
      <dgm:t>
        <a:bodyPr/>
        <a:lstStyle/>
        <a:p>
          <a:endParaRPr lang="pt-BR"/>
        </a:p>
      </dgm:t>
    </dgm:pt>
    <dgm:pt modelId="{1DAD6038-28A5-43AA-8D90-9AC0BE37C617}">
      <dgm:prSet phldrT="[Texto]"/>
      <dgm:spPr/>
      <dgm:t>
        <a:bodyPr/>
        <a:lstStyle/>
        <a:p>
          <a:r>
            <a:rPr lang="pt-BR" dirty="0"/>
            <a:t>Seja 18 anos e 120 anos as idades mínima e máxima.</a:t>
          </a:r>
        </a:p>
      </dgm:t>
    </dgm:pt>
    <dgm:pt modelId="{A6760F27-22B7-4F73-86AF-C919F5518288}" type="parTrans" cxnId="{23479076-D4D4-492F-B9F6-C594769038A2}">
      <dgm:prSet/>
      <dgm:spPr/>
      <dgm:t>
        <a:bodyPr/>
        <a:lstStyle/>
        <a:p>
          <a:endParaRPr lang="pt-BR"/>
        </a:p>
      </dgm:t>
    </dgm:pt>
    <dgm:pt modelId="{86DACF8F-CFB2-400A-A9A1-5FBA268F5D9D}" type="sibTrans" cxnId="{23479076-D4D4-492F-B9F6-C594769038A2}">
      <dgm:prSet/>
      <dgm:spPr/>
      <dgm:t>
        <a:bodyPr/>
        <a:lstStyle/>
        <a:p>
          <a:endParaRPr lang="pt-BR"/>
        </a:p>
      </dgm:t>
    </dgm:pt>
    <dgm:pt modelId="{5A0B8A70-B8A3-44BE-A818-A59B1AB92DB0}">
      <dgm:prSet phldrT="[Texto]"/>
      <dgm:spPr/>
      <dgm:t>
        <a:bodyPr/>
        <a:lstStyle/>
        <a:p>
          <a:r>
            <a:rPr lang="pt-BR" dirty="0"/>
            <a:t>Seja R$1.200,00 e R$30.000,00 os salários mínimo e máximos. </a:t>
          </a:r>
        </a:p>
      </dgm:t>
    </dgm:pt>
    <dgm:pt modelId="{7AB0AAC9-4A7A-45F4-877B-0BF02B6FB772}" type="sibTrans" cxnId="{5A9629F2-80BA-40F5-81F7-516F00F3319B}">
      <dgm:prSet/>
      <dgm:spPr/>
      <dgm:t>
        <a:bodyPr/>
        <a:lstStyle/>
        <a:p>
          <a:endParaRPr lang="pt-BR"/>
        </a:p>
      </dgm:t>
    </dgm:pt>
    <dgm:pt modelId="{42349533-500D-45DE-8EE6-2F9C84098D6F}" type="parTrans" cxnId="{5A9629F2-80BA-40F5-81F7-516F00F3319B}">
      <dgm:prSet/>
      <dgm:spPr/>
      <dgm:t>
        <a:bodyPr/>
        <a:lstStyle/>
        <a:p>
          <a:endParaRPr lang="pt-BR"/>
        </a:p>
      </dgm:t>
    </dgm:pt>
    <dgm:pt modelId="{1A3F5B77-1036-4E85-8969-45F57D02BC03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71AAF657-0710-4813-9A54-F3DE45BB81A8}" type="pres">
      <dgm:prSet presAssocID="{E0378F98-A11D-478B-9772-80426951FE86}" presName="node" presStyleLbl="node1" presStyleIdx="0" presStyleCnt="6">
        <dgm:presLayoutVars>
          <dgm:bulletEnabled val="1"/>
        </dgm:presLayoutVars>
      </dgm:prSet>
      <dgm:spPr/>
    </dgm:pt>
    <dgm:pt modelId="{B64C6345-5267-4ED2-B786-5CDE7AA38C93}" type="pres">
      <dgm:prSet presAssocID="{E865C896-6391-4543-9ECC-2BFD7416DB3B}" presName="sibTrans" presStyleCnt="0"/>
      <dgm:spPr/>
    </dgm:pt>
    <dgm:pt modelId="{D763DF00-B790-4F2D-A022-1C92E85EEFD4}" type="pres">
      <dgm:prSet presAssocID="{ADB989F3-BE9F-4068-87EC-EAD2CB47CB9C}" presName="node" presStyleLbl="node1" presStyleIdx="1" presStyleCnt="6">
        <dgm:presLayoutVars>
          <dgm:bulletEnabled val="1"/>
        </dgm:presLayoutVars>
      </dgm:prSet>
      <dgm:spPr/>
    </dgm:pt>
    <dgm:pt modelId="{8BF6EED3-4DAE-4DBA-B6B1-D564324A39E1}" type="pres">
      <dgm:prSet presAssocID="{EFA72FA6-326C-405A-8594-9E80C66152CD}" presName="sibTrans" presStyleCnt="0"/>
      <dgm:spPr/>
    </dgm:pt>
    <dgm:pt modelId="{A0C907A6-6C7E-4B78-ACC6-DDAAF751FAEA}" type="pres">
      <dgm:prSet presAssocID="{F2DEF083-30D6-4B93-8830-990E70D6D798}" presName="node" presStyleLbl="node1" presStyleIdx="2" presStyleCnt="6">
        <dgm:presLayoutVars>
          <dgm:bulletEnabled val="1"/>
        </dgm:presLayoutVars>
      </dgm:prSet>
      <dgm:spPr/>
    </dgm:pt>
    <dgm:pt modelId="{AD18317D-EE89-4CFF-8139-4E424D62A61F}" type="pres">
      <dgm:prSet presAssocID="{EBDE3AE7-89C3-4A2C-89F0-F8F72E76FFE4}" presName="sibTrans" presStyleCnt="0"/>
      <dgm:spPr/>
    </dgm:pt>
    <dgm:pt modelId="{CCFAEC4C-8930-4FB4-AFE4-15C42AF32A0A}" type="pres">
      <dgm:prSet presAssocID="{E8CAAB12-EFAD-4E5F-BF20-0662C1850FAC}" presName="node" presStyleLbl="node1" presStyleIdx="3" presStyleCnt="6">
        <dgm:presLayoutVars>
          <dgm:bulletEnabled val="1"/>
        </dgm:presLayoutVars>
      </dgm:prSet>
      <dgm:spPr/>
    </dgm:pt>
    <dgm:pt modelId="{933EDAB4-0C92-4D7E-81BB-8AC7AA0E801A}" type="pres">
      <dgm:prSet presAssocID="{21BD5156-1A60-4620-ABD8-D328E9784741}" presName="sibTrans" presStyleCnt="0"/>
      <dgm:spPr/>
    </dgm:pt>
    <dgm:pt modelId="{0ACBE157-0409-43E4-B75A-A24020A4A90F}" type="pres">
      <dgm:prSet presAssocID="{1DAD6038-28A5-43AA-8D90-9AC0BE37C617}" presName="node" presStyleLbl="node1" presStyleIdx="4" presStyleCnt="6">
        <dgm:presLayoutVars>
          <dgm:bulletEnabled val="1"/>
        </dgm:presLayoutVars>
      </dgm:prSet>
      <dgm:spPr/>
    </dgm:pt>
    <dgm:pt modelId="{F09034C6-4CFE-4281-8878-35FAC7047034}" type="pres">
      <dgm:prSet presAssocID="{86DACF8F-CFB2-400A-A9A1-5FBA268F5D9D}" presName="sibTrans" presStyleCnt="0"/>
      <dgm:spPr/>
    </dgm:pt>
    <dgm:pt modelId="{EBA3FFCE-A520-4AC5-B7CB-98FC4BB4F001}" type="pres">
      <dgm:prSet presAssocID="{5A0B8A70-B8A3-44BE-A818-A59B1AB92DB0}" presName="node" presStyleLbl="node1" presStyleIdx="5" presStyleCnt="6">
        <dgm:presLayoutVars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AC20EC5C-2733-4A3A-945D-5D5133D86451}" type="presOf" srcId="{E8CAAB12-EFAD-4E5F-BF20-0662C1850FAC}" destId="{CCFAEC4C-8930-4FB4-AFE4-15C42AF32A0A}" srcOrd="0" destOrd="0" presId="urn:microsoft.com/office/officeart/2005/8/layout/default"/>
    <dgm:cxn modelId="{14B88865-C2EB-4AC4-B1E8-50C63F0980BC}" srcId="{7172E349-F76F-47C9-BC87-58C128D2A188}" destId="{ADB989F3-BE9F-4068-87EC-EAD2CB47CB9C}" srcOrd="1" destOrd="0" parTransId="{F226E8DA-AD40-45EE-96FD-1054BEC412C6}" sibTransId="{EFA72FA6-326C-405A-8594-9E80C66152CD}"/>
    <dgm:cxn modelId="{3CB36C49-21E2-4D03-83F3-8470ED57297E}" srcId="{7172E349-F76F-47C9-BC87-58C128D2A188}" destId="{F2DEF083-30D6-4B93-8830-990E70D6D798}" srcOrd="2" destOrd="0" parTransId="{6D0DF77D-77F3-420F-BF01-BBD06D99FC8C}" sibTransId="{EBDE3AE7-89C3-4A2C-89F0-F8F72E76FFE4}"/>
    <dgm:cxn modelId="{7DE0DE55-FF5F-45BC-A517-8405E13BE6D4}" type="presOf" srcId="{5A0B8A70-B8A3-44BE-A818-A59B1AB92DB0}" destId="{EBA3FFCE-A520-4AC5-B7CB-98FC4BB4F001}" srcOrd="0" destOrd="0" presId="urn:microsoft.com/office/officeart/2005/8/layout/default"/>
    <dgm:cxn modelId="{23479076-D4D4-492F-B9F6-C594769038A2}" srcId="{7172E349-F76F-47C9-BC87-58C128D2A188}" destId="{1DAD6038-28A5-43AA-8D90-9AC0BE37C617}" srcOrd="4" destOrd="0" parTransId="{A6760F27-22B7-4F73-86AF-C919F5518288}" sibTransId="{86DACF8F-CFB2-400A-A9A1-5FBA268F5D9D}"/>
    <dgm:cxn modelId="{B8D4ED8F-FE4C-4E3C-9D0A-0E62C5C25FD2}" type="presOf" srcId="{1DAD6038-28A5-43AA-8D90-9AC0BE37C617}" destId="{0ACBE157-0409-43E4-B75A-A24020A4A90F}" srcOrd="0" destOrd="0" presId="urn:microsoft.com/office/officeart/2005/8/layout/default"/>
    <dgm:cxn modelId="{F6C6979E-417F-453C-BD57-E60ABD68C4D2}" type="presOf" srcId="{ADB989F3-BE9F-4068-87EC-EAD2CB47CB9C}" destId="{D763DF00-B790-4F2D-A022-1C92E85EEFD4}" srcOrd="0" destOrd="0" presId="urn:microsoft.com/office/officeart/2005/8/layout/default"/>
    <dgm:cxn modelId="{C15CA6A7-0683-4AF5-93BF-6DCDB26B567A}" srcId="{7172E349-F76F-47C9-BC87-58C128D2A188}" destId="{E8CAAB12-EFAD-4E5F-BF20-0662C1850FAC}" srcOrd="3" destOrd="0" parTransId="{A23F71D2-5633-475F-AEFB-C1DBF4B51A08}" sibTransId="{21BD5156-1A60-4620-ABD8-D328E9784741}"/>
    <dgm:cxn modelId="{574CB4A9-AD62-4CA6-8A5F-B5E83B1476C8}" type="presOf" srcId="{F2DEF083-30D6-4B93-8830-990E70D6D798}" destId="{A0C907A6-6C7E-4B78-ACC6-DDAAF751FAEA}" srcOrd="0" destOrd="0" presId="urn:microsoft.com/office/officeart/2005/8/layout/default"/>
    <dgm:cxn modelId="{605450E8-1D37-4482-93E8-470D084C7809}" type="presOf" srcId="{E0378F98-A11D-478B-9772-80426951FE86}" destId="{71AAF657-0710-4813-9A54-F3DE45BB81A8}" srcOrd="0" destOrd="0" presId="urn:microsoft.com/office/officeart/2005/8/layout/default"/>
    <dgm:cxn modelId="{6A248AF0-08EF-4171-8BE9-99E713A780B9}" type="presOf" srcId="{7172E349-F76F-47C9-BC87-58C128D2A188}" destId="{1A3F5B77-1036-4E85-8969-45F57D02BC03}" srcOrd="0" destOrd="0" presId="urn:microsoft.com/office/officeart/2005/8/layout/default"/>
    <dgm:cxn modelId="{5A9629F2-80BA-40F5-81F7-516F00F3319B}" srcId="{7172E349-F76F-47C9-BC87-58C128D2A188}" destId="{5A0B8A70-B8A3-44BE-A818-A59B1AB92DB0}" srcOrd="5" destOrd="0" parTransId="{42349533-500D-45DE-8EE6-2F9C84098D6F}" sibTransId="{7AB0AAC9-4A7A-45F4-877B-0BF02B6FB772}"/>
    <dgm:cxn modelId="{3D0A70A8-4782-46C1-80DE-6D4EB5EBB1AE}" type="presParOf" srcId="{1A3F5B77-1036-4E85-8969-45F57D02BC03}" destId="{71AAF657-0710-4813-9A54-F3DE45BB81A8}" srcOrd="0" destOrd="0" presId="urn:microsoft.com/office/officeart/2005/8/layout/default"/>
    <dgm:cxn modelId="{ECA5EB36-0A14-461D-8149-F2A064F56DAE}" type="presParOf" srcId="{1A3F5B77-1036-4E85-8969-45F57D02BC03}" destId="{B64C6345-5267-4ED2-B786-5CDE7AA38C93}" srcOrd="1" destOrd="0" presId="urn:microsoft.com/office/officeart/2005/8/layout/default"/>
    <dgm:cxn modelId="{5543150B-342B-4246-84E3-A196F2F52670}" type="presParOf" srcId="{1A3F5B77-1036-4E85-8969-45F57D02BC03}" destId="{D763DF00-B790-4F2D-A022-1C92E85EEFD4}" srcOrd="2" destOrd="0" presId="urn:microsoft.com/office/officeart/2005/8/layout/default"/>
    <dgm:cxn modelId="{419908DF-589A-4B45-8A9B-C849DFE7C4BD}" type="presParOf" srcId="{1A3F5B77-1036-4E85-8969-45F57D02BC03}" destId="{8BF6EED3-4DAE-4DBA-B6B1-D564324A39E1}" srcOrd="3" destOrd="0" presId="urn:microsoft.com/office/officeart/2005/8/layout/default"/>
    <dgm:cxn modelId="{49034683-6B75-4C05-8A9C-6A9E211E541A}" type="presParOf" srcId="{1A3F5B77-1036-4E85-8969-45F57D02BC03}" destId="{A0C907A6-6C7E-4B78-ACC6-DDAAF751FAEA}" srcOrd="4" destOrd="0" presId="urn:microsoft.com/office/officeart/2005/8/layout/default"/>
    <dgm:cxn modelId="{B5BA2397-86EB-4120-A5A2-1B2565BCCC8B}" type="presParOf" srcId="{1A3F5B77-1036-4E85-8969-45F57D02BC03}" destId="{AD18317D-EE89-4CFF-8139-4E424D62A61F}" srcOrd="5" destOrd="0" presId="urn:microsoft.com/office/officeart/2005/8/layout/default"/>
    <dgm:cxn modelId="{0851E946-329B-406D-85D5-77BC3D0689DD}" type="presParOf" srcId="{1A3F5B77-1036-4E85-8969-45F57D02BC03}" destId="{CCFAEC4C-8930-4FB4-AFE4-15C42AF32A0A}" srcOrd="6" destOrd="0" presId="urn:microsoft.com/office/officeart/2005/8/layout/default"/>
    <dgm:cxn modelId="{EEFA502C-F8A1-41B7-B07A-E1D890459071}" type="presParOf" srcId="{1A3F5B77-1036-4E85-8969-45F57D02BC03}" destId="{933EDAB4-0C92-4D7E-81BB-8AC7AA0E801A}" srcOrd="7" destOrd="0" presId="urn:microsoft.com/office/officeart/2005/8/layout/default"/>
    <dgm:cxn modelId="{17561F05-D33D-43DC-B9C3-DE6CBAB5B469}" type="presParOf" srcId="{1A3F5B77-1036-4E85-8969-45F57D02BC03}" destId="{0ACBE157-0409-43E4-B75A-A24020A4A90F}" srcOrd="8" destOrd="0" presId="urn:microsoft.com/office/officeart/2005/8/layout/default"/>
    <dgm:cxn modelId="{65E57AF8-C3E1-4C6A-9D28-45DC79F5AAA8}" type="presParOf" srcId="{1A3F5B77-1036-4E85-8969-45F57D02BC03}" destId="{F09034C6-4CFE-4281-8878-35FAC7047034}" srcOrd="9" destOrd="0" presId="urn:microsoft.com/office/officeart/2005/8/layout/default"/>
    <dgm:cxn modelId="{4FFDCB27-DB56-4F2C-BA20-93159039A106}" type="presParOf" srcId="{1A3F5B77-1036-4E85-8969-45F57D02BC03}" destId="{EBA3FFCE-A520-4AC5-B7CB-98FC4BB4F00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0378F98-A11D-478B-9772-80426951FE86}">
          <dgm:prSet phldrT="[Texto]"/>
          <dgm:spPr/>
          <dgm:t>
            <a:bodyPr/>
            <a:lstStyle/>
            <a:p>
              <a:r>
                <a:rPr lang="pt-BR" dirty="0"/>
                <a:t>Neurônio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pt-BR" dirty="0"/>
                <a:t> é representado pelos pesos.</a:t>
              </a:r>
            </a:p>
          </dgm:t>
        </dgm:pt>
      </mc:Choice>
      <mc:Fallback xmlns="">
        <dgm:pt modelId="{E0378F98-A11D-478B-9772-80426951FE86}">
          <dgm:prSet phldrT="[Texto]"/>
          <dgm:spPr/>
          <dgm:t>
            <a:bodyPr/>
            <a:lstStyle/>
            <a:p>
              <a:r>
                <a:rPr lang="pt-BR" dirty="0"/>
                <a:t>Neurônio </a:t>
              </a:r>
              <a:r>
                <a:rPr lang="pt-BR" b="0" i="0">
                  <a:latin typeface="Cambria Math" panose="02040503050406030204" pitchFamily="18" charset="0"/>
                </a:rPr>
                <a:t>𝑁</a:t>
              </a:r>
              <a:r>
                <a:rPr lang="pt-BR" dirty="0"/>
                <a:t> é representado pelos pesos.</a:t>
              </a:r>
            </a:p>
          </dgm:t>
        </dgm:pt>
      </mc:Fallback>
    </mc:AlternateConten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97537E79-95AA-4559-B0D8-7B5F3C8CC19B}">
          <dgm:prSet phldrT="[Texto]"/>
          <dgm:spPr/>
          <dgm:t>
            <a:bodyPr/>
            <a:lstStyle/>
            <a:p>
              <a:r>
                <a:rPr lang="pt-BR" dirty="0"/>
                <a:t>Requer vetor de pesos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𝑤</m:t>
                  </m:r>
                </m:oMath>
              </a14:m>
              <a:r>
                <a:rPr lang="pt-BR" dirty="0"/>
                <a:t> com o quantitativo de valores para cada amostra existente. </a:t>
              </a:r>
            </a:p>
          </dgm:t>
        </dgm:pt>
      </mc:Choice>
      <mc:Fallback xmlns="">
        <dgm:pt modelId="{97537E79-95AA-4559-B0D8-7B5F3C8CC19B}">
          <dgm:prSet phldrT="[Texto]"/>
          <dgm:spPr/>
          <dgm:t>
            <a:bodyPr/>
            <a:lstStyle/>
            <a:p>
              <a:r>
                <a:rPr lang="pt-BR" dirty="0"/>
                <a:t>Requer vetor de pesos </a:t>
              </a:r>
              <a:r>
                <a:rPr lang="pt-BR" b="0" i="0">
                  <a:latin typeface="Cambria Math" panose="02040503050406030204" pitchFamily="18" charset="0"/>
                </a:rPr>
                <a:t>𝑤</a:t>
              </a:r>
              <a:r>
                <a:rPr lang="pt-BR" dirty="0"/>
                <a:t> com o quantitativo de valores para cada amostra existente. </a:t>
              </a:r>
            </a:p>
          </dgm:t>
        </dgm:pt>
      </mc:Fallback>
    </mc:AlternateContent>
    <dgm:pt modelId="{2014B7A1-49A6-4795-B4D5-2557B68690C0}" type="parTrans" cxnId="{63A57A43-2473-4664-827D-6E1EB7C493CE}">
      <dgm:prSet/>
      <dgm:spPr/>
      <dgm:t>
        <a:bodyPr/>
        <a:lstStyle/>
        <a:p>
          <a:endParaRPr lang="pt-BR"/>
        </a:p>
      </dgm:t>
    </dgm:pt>
    <dgm:pt modelId="{C4D5D693-0191-4568-BDA4-ADE0BE7251A0}" type="sibTrans" cxnId="{63A57A43-2473-4664-827D-6E1EB7C493CE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3DAA9BB0-D749-47E9-A4B2-7C0883620EA3}">
          <dgm:prSet phldrT="[Texto]"/>
          <dgm:spPr/>
          <dgm:t>
            <a:bodyPr/>
            <a:lstStyle/>
            <a:p>
              <a:r>
                <a:rPr lang="pt-BR" dirty="0"/>
                <a:t>A inicialização pode ser com valores pré-fixados ou por função randômica </a:t>
              </a:r>
              <a14:m>
                <m:oMath xmlns:m="http://schemas.openxmlformats.org/officeDocument/2006/math">
                  <m:r>
                    <a:rPr lang="pt-BR" b="0" i="1" smtClean="0">
                      <a:latin typeface="Cambria Math" panose="02040503050406030204" pitchFamily="18" charset="0"/>
                    </a:rPr>
                    <m:t>𝑟</m:t>
                  </m:r>
                </m:oMath>
              </a14:m>
              <a:r>
                <a:rPr lang="pt-BR" dirty="0"/>
                <a:t>.</a:t>
              </a:r>
            </a:p>
          </dgm:t>
        </dgm:pt>
      </mc:Choice>
      <mc:Fallback xmlns="">
        <dgm:pt modelId="{3DAA9BB0-D749-47E9-A4B2-7C0883620EA3}">
          <dgm:prSet phldrT="[Texto]"/>
          <dgm:spPr/>
          <dgm:t>
            <a:bodyPr/>
            <a:lstStyle/>
            <a:p>
              <a:r>
                <a:rPr lang="pt-BR" dirty="0"/>
                <a:t>A inicialização pode ser com valores pré-fixados ou por função randômica </a:t>
              </a:r>
              <a:r>
                <a:rPr lang="pt-BR" b="0" i="0">
                  <a:latin typeface="Cambria Math" panose="02040503050406030204" pitchFamily="18" charset="0"/>
                </a:rPr>
                <a:t>𝑟</a:t>
              </a:r>
              <a:r>
                <a:rPr lang="pt-BR" dirty="0"/>
                <a:t>.</a:t>
              </a:r>
            </a:p>
          </dgm:t>
        </dgm:pt>
      </mc:Fallback>
    </mc:AlternateContent>
    <dgm:pt modelId="{F1C7CE78-BE07-417A-9D43-B13D50C80954}" type="parTrans" cxnId="{9343CB8D-03C6-4ED0-8048-AFD7AEBCB648}">
      <dgm:prSet/>
      <dgm:spPr/>
      <dgm:t>
        <a:bodyPr/>
        <a:lstStyle/>
        <a:p>
          <a:endParaRPr lang="pt-BR"/>
        </a:p>
      </dgm:t>
    </dgm:pt>
    <dgm:pt modelId="{DF8962A4-A7C9-479E-B9C5-023F139282E7}" type="sibTrans" cxnId="{9343CB8D-03C6-4ED0-8048-AFD7AEBCB648}">
      <dgm:prSet/>
      <dgm:spPr/>
      <dgm:t>
        <a:bodyPr/>
        <a:lstStyle/>
        <a:p>
          <a:endParaRPr lang="pt-BR"/>
        </a:p>
      </dgm:t>
    </dgm:pt>
    <dgm:pt modelId="{7C334173-9F49-4C56-9A30-20C3D34E62EF}" type="pres">
      <dgm:prSet presAssocID="{7172E349-F76F-47C9-BC87-58C128D2A188}" presName="linear" presStyleCnt="0">
        <dgm:presLayoutVars>
          <dgm:animLvl val="lvl"/>
          <dgm:resizeHandles val="exact"/>
        </dgm:presLayoutVars>
      </dgm:prSet>
      <dgm:spPr/>
    </dgm:pt>
    <dgm:pt modelId="{497281DD-9D55-437A-99B3-9A7495600A31}" type="pres">
      <dgm:prSet presAssocID="{E0378F98-A11D-478B-9772-80426951FE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A38053-6DB6-4554-A90B-8DD76D46C1BB}" type="pres">
      <dgm:prSet presAssocID="{E865C896-6391-4543-9ECC-2BFD7416DB3B}" presName="spacer" presStyleCnt="0"/>
      <dgm:spPr/>
    </dgm:pt>
    <dgm:pt modelId="{B8212BFD-6770-414C-B0D4-E51650DF1A73}" type="pres">
      <dgm:prSet presAssocID="{97537E79-95AA-4559-B0D8-7B5F3C8CC1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FB1935-0422-4856-92A3-4A71CA7B9E4C}" type="pres">
      <dgm:prSet presAssocID="{C4D5D693-0191-4568-BDA4-ADE0BE7251A0}" presName="spacer" presStyleCnt="0"/>
      <dgm:spPr/>
    </dgm:pt>
    <dgm:pt modelId="{754B82B8-C3EF-4495-A06A-898D8F71844E}" type="pres">
      <dgm:prSet presAssocID="{3DAA9BB0-D749-47E9-A4B2-7C0883620EA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CAFA413A-16CF-481C-82E2-8E2EF6D948EE}" type="presOf" srcId="{3DAA9BB0-D749-47E9-A4B2-7C0883620EA3}" destId="{754B82B8-C3EF-4495-A06A-898D8F71844E}" srcOrd="0" destOrd="0" presId="urn:microsoft.com/office/officeart/2005/8/layout/vList2"/>
    <dgm:cxn modelId="{63A57A43-2473-4664-827D-6E1EB7C493CE}" srcId="{7172E349-F76F-47C9-BC87-58C128D2A188}" destId="{97537E79-95AA-4559-B0D8-7B5F3C8CC19B}" srcOrd="1" destOrd="0" parTransId="{2014B7A1-49A6-4795-B4D5-2557B68690C0}" sibTransId="{C4D5D693-0191-4568-BDA4-ADE0BE7251A0}"/>
    <dgm:cxn modelId="{676A6E6E-A538-4747-B196-58F2D96548E2}" type="presOf" srcId="{E0378F98-A11D-478B-9772-80426951FE86}" destId="{497281DD-9D55-437A-99B3-9A7495600A31}" srcOrd="0" destOrd="0" presId="urn:microsoft.com/office/officeart/2005/8/layout/vList2"/>
    <dgm:cxn modelId="{2F16BE8B-1AD4-476F-9FDE-18B3FFC2074C}" type="presOf" srcId="{97537E79-95AA-4559-B0D8-7B5F3C8CC19B}" destId="{B8212BFD-6770-414C-B0D4-E51650DF1A73}" srcOrd="0" destOrd="0" presId="urn:microsoft.com/office/officeart/2005/8/layout/vList2"/>
    <dgm:cxn modelId="{9343CB8D-03C6-4ED0-8048-AFD7AEBCB648}" srcId="{7172E349-F76F-47C9-BC87-58C128D2A188}" destId="{3DAA9BB0-D749-47E9-A4B2-7C0883620EA3}" srcOrd="2" destOrd="0" parTransId="{F1C7CE78-BE07-417A-9D43-B13D50C80954}" sibTransId="{DF8962A4-A7C9-479E-B9C5-023F139282E7}"/>
    <dgm:cxn modelId="{C15EC7F3-224F-4F93-832C-5FEF426F2ED3}" type="presOf" srcId="{7172E349-F76F-47C9-BC87-58C128D2A188}" destId="{7C334173-9F49-4C56-9A30-20C3D34E62EF}" srcOrd="0" destOrd="0" presId="urn:microsoft.com/office/officeart/2005/8/layout/vList2"/>
    <dgm:cxn modelId="{B00CC549-A6A9-4D25-A3DE-1C8DFD070AF0}" type="presParOf" srcId="{7C334173-9F49-4C56-9A30-20C3D34E62EF}" destId="{497281DD-9D55-437A-99B3-9A7495600A31}" srcOrd="0" destOrd="0" presId="urn:microsoft.com/office/officeart/2005/8/layout/vList2"/>
    <dgm:cxn modelId="{337EE9B1-D8CA-44C5-8E78-CF6655C18970}" type="presParOf" srcId="{7C334173-9F49-4C56-9A30-20C3D34E62EF}" destId="{EEA38053-6DB6-4554-A90B-8DD76D46C1BB}" srcOrd="1" destOrd="0" presId="urn:microsoft.com/office/officeart/2005/8/layout/vList2"/>
    <dgm:cxn modelId="{0C2AEDDE-5D13-4F2F-8754-37D69CBFAD35}" type="presParOf" srcId="{7C334173-9F49-4C56-9A30-20C3D34E62EF}" destId="{B8212BFD-6770-414C-B0D4-E51650DF1A73}" srcOrd="2" destOrd="0" presId="urn:microsoft.com/office/officeart/2005/8/layout/vList2"/>
    <dgm:cxn modelId="{0B0CBE3E-26BC-4619-B29C-81AB8E285BE5}" type="presParOf" srcId="{7C334173-9F49-4C56-9A30-20C3D34E62EF}" destId="{79FB1935-0422-4856-92A3-4A71CA7B9E4C}" srcOrd="3" destOrd="0" presId="urn:microsoft.com/office/officeart/2005/8/layout/vList2"/>
    <dgm:cxn modelId="{2ADA531F-AA3D-4678-9E8F-F40D63040E79}" type="presParOf" srcId="{7C334173-9F49-4C56-9A30-20C3D34E62EF}" destId="{754B82B8-C3EF-4495-A06A-898D8F7184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E0378F98-A11D-478B-9772-80426951FE86}">
      <dgm:prSet phldrT="[Texto]"/>
      <dgm:spPr>
        <a:blipFill>
          <a:blip xmlns:r="http://schemas.openxmlformats.org/officeDocument/2006/relationships" r:embed="rId1"/>
          <a:stretch>
            <a:fillRect l="-378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dgm:pt modelId="{97537E79-95AA-4559-B0D8-7B5F3C8CC19B}">
      <dgm:prSet phldrT="[Texto]"/>
      <dgm:spPr>
        <a:blipFill>
          <a:blip xmlns:r="http://schemas.openxmlformats.org/officeDocument/2006/relationships" r:embed="rId2"/>
          <a:stretch>
            <a:fillRect l="-378" b="-1081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2014B7A1-49A6-4795-B4D5-2557B68690C0}" type="parTrans" cxnId="{63A57A43-2473-4664-827D-6E1EB7C493CE}">
      <dgm:prSet/>
      <dgm:spPr/>
      <dgm:t>
        <a:bodyPr/>
        <a:lstStyle/>
        <a:p>
          <a:endParaRPr lang="pt-BR"/>
        </a:p>
      </dgm:t>
    </dgm:pt>
    <dgm:pt modelId="{C4D5D693-0191-4568-BDA4-ADE0BE7251A0}" type="sibTrans" cxnId="{63A57A43-2473-4664-827D-6E1EB7C493CE}">
      <dgm:prSet/>
      <dgm:spPr/>
      <dgm:t>
        <a:bodyPr/>
        <a:lstStyle/>
        <a:p>
          <a:endParaRPr lang="pt-BR"/>
        </a:p>
      </dgm:t>
    </dgm:pt>
    <dgm:pt modelId="{3DAA9BB0-D749-47E9-A4B2-7C0883620EA3}">
      <dgm:prSet phldrT="[Texto]"/>
      <dgm:spPr>
        <a:blipFill>
          <a:blip xmlns:r="http://schemas.openxmlformats.org/officeDocument/2006/relationships" r:embed="rId3"/>
          <a:stretch>
            <a:fillRect l="-378"/>
          </a:stretch>
        </a:blipFill>
      </dgm:spPr>
      <dgm:t>
        <a:bodyPr/>
        <a:lstStyle/>
        <a:p>
          <a:r>
            <a:rPr lang="pt-BR">
              <a:noFill/>
            </a:rPr>
            <a:t> </a:t>
          </a:r>
        </a:p>
      </dgm:t>
    </dgm:pt>
    <dgm:pt modelId="{F1C7CE78-BE07-417A-9D43-B13D50C80954}" type="parTrans" cxnId="{9343CB8D-03C6-4ED0-8048-AFD7AEBCB648}">
      <dgm:prSet/>
      <dgm:spPr/>
      <dgm:t>
        <a:bodyPr/>
        <a:lstStyle/>
        <a:p>
          <a:endParaRPr lang="pt-BR"/>
        </a:p>
      </dgm:t>
    </dgm:pt>
    <dgm:pt modelId="{DF8962A4-A7C9-479E-B9C5-023F139282E7}" type="sibTrans" cxnId="{9343CB8D-03C6-4ED0-8048-AFD7AEBCB648}">
      <dgm:prSet/>
      <dgm:spPr/>
      <dgm:t>
        <a:bodyPr/>
        <a:lstStyle/>
        <a:p>
          <a:endParaRPr lang="pt-BR"/>
        </a:p>
      </dgm:t>
    </dgm:pt>
    <dgm:pt modelId="{7C334173-9F49-4C56-9A30-20C3D34E62EF}" type="pres">
      <dgm:prSet presAssocID="{7172E349-F76F-47C9-BC87-58C128D2A188}" presName="linear" presStyleCnt="0">
        <dgm:presLayoutVars>
          <dgm:animLvl val="lvl"/>
          <dgm:resizeHandles val="exact"/>
        </dgm:presLayoutVars>
      </dgm:prSet>
      <dgm:spPr/>
    </dgm:pt>
    <dgm:pt modelId="{497281DD-9D55-437A-99B3-9A7495600A31}" type="pres">
      <dgm:prSet presAssocID="{E0378F98-A11D-478B-9772-80426951FE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A38053-6DB6-4554-A90B-8DD76D46C1BB}" type="pres">
      <dgm:prSet presAssocID="{E865C896-6391-4543-9ECC-2BFD7416DB3B}" presName="spacer" presStyleCnt="0"/>
      <dgm:spPr/>
    </dgm:pt>
    <dgm:pt modelId="{B8212BFD-6770-414C-B0D4-E51650DF1A73}" type="pres">
      <dgm:prSet presAssocID="{97537E79-95AA-4559-B0D8-7B5F3C8CC1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FB1935-0422-4856-92A3-4A71CA7B9E4C}" type="pres">
      <dgm:prSet presAssocID="{C4D5D693-0191-4568-BDA4-ADE0BE7251A0}" presName="spacer" presStyleCnt="0"/>
      <dgm:spPr/>
    </dgm:pt>
    <dgm:pt modelId="{754B82B8-C3EF-4495-A06A-898D8F71844E}" type="pres">
      <dgm:prSet presAssocID="{3DAA9BB0-D749-47E9-A4B2-7C0883620EA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CAFA413A-16CF-481C-82E2-8E2EF6D948EE}" type="presOf" srcId="{3DAA9BB0-D749-47E9-A4B2-7C0883620EA3}" destId="{754B82B8-C3EF-4495-A06A-898D8F71844E}" srcOrd="0" destOrd="0" presId="urn:microsoft.com/office/officeart/2005/8/layout/vList2"/>
    <dgm:cxn modelId="{63A57A43-2473-4664-827D-6E1EB7C493CE}" srcId="{7172E349-F76F-47C9-BC87-58C128D2A188}" destId="{97537E79-95AA-4559-B0D8-7B5F3C8CC19B}" srcOrd="1" destOrd="0" parTransId="{2014B7A1-49A6-4795-B4D5-2557B68690C0}" sibTransId="{C4D5D693-0191-4568-BDA4-ADE0BE7251A0}"/>
    <dgm:cxn modelId="{676A6E6E-A538-4747-B196-58F2D96548E2}" type="presOf" srcId="{E0378F98-A11D-478B-9772-80426951FE86}" destId="{497281DD-9D55-437A-99B3-9A7495600A31}" srcOrd="0" destOrd="0" presId="urn:microsoft.com/office/officeart/2005/8/layout/vList2"/>
    <dgm:cxn modelId="{2F16BE8B-1AD4-476F-9FDE-18B3FFC2074C}" type="presOf" srcId="{97537E79-95AA-4559-B0D8-7B5F3C8CC19B}" destId="{B8212BFD-6770-414C-B0D4-E51650DF1A73}" srcOrd="0" destOrd="0" presId="urn:microsoft.com/office/officeart/2005/8/layout/vList2"/>
    <dgm:cxn modelId="{9343CB8D-03C6-4ED0-8048-AFD7AEBCB648}" srcId="{7172E349-F76F-47C9-BC87-58C128D2A188}" destId="{3DAA9BB0-D749-47E9-A4B2-7C0883620EA3}" srcOrd="2" destOrd="0" parTransId="{F1C7CE78-BE07-417A-9D43-B13D50C80954}" sibTransId="{DF8962A4-A7C9-479E-B9C5-023F139282E7}"/>
    <dgm:cxn modelId="{C15EC7F3-224F-4F93-832C-5FEF426F2ED3}" type="presOf" srcId="{7172E349-F76F-47C9-BC87-58C128D2A188}" destId="{7C334173-9F49-4C56-9A30-20C3D34E62EF}" srcOrd="0" destOrd="0" presId="urn:microsoft.com/office/officeart/2005/8/layout/vList2"/>
    <dgm:cxn modelId="{B00CC549-A6A9-4D25-A3DE-1C8DFD070AF0}" type="presParOf" srcId="{7C334173-9F49-4C56-9A30-20C3D34E62EF}" destId="{497281DD-9D55-437A-99B3-9A7495600A31}" srcOrd="0" destOrd="0" presId="urn:microsoft.com/office/officeart/2005/8/layout/vList2"/>
    <dgm:cxn modelId="{337EE9B1-D8CA-44C5-8E78-CF6655C18970}" type="presParOf" srcId="{7C334173-9F49-4C56-9A30-20C3D34E62EF}" destId="{EEA38053-6DB6-4554-A90B-8DD76D46C1BB}" srcOrd="1" destOrd="0" presId="urn:microsoft.com/office/officeart/2005/8/layout/vList2"/>
    <dgm:cxn modelId="{0C2AEDDE-5D13-4F2F-8754-37D69CBFAD35}" type="presParOf" srcId="{7C334173-9F49-4C56-9A30-20C3D34E62EF}" destId="{B8212BFD-6770-414C-B0D4-E51650DF1A73}" srcOrd="2" destOrd="0" presId="urn:microsoft.com/office/officeart/2005/8/layout/vList2"/>
    <dgm:cxn modelId="{0B0CBE3E-26BC-4619-B29C-81AB8E285BE5}" type="presParOf" srcId="{7C334173-9F49-4C56-9A30-20C3D34E62EF}" destId="{79FB1935-0422-4856-92A3-4A71CA7B9E4C}" srcOrd="3" destOrd="0" presId="urn:microsoft.com/office/officeart/2005/8/layout/vList2"/>
    <dgm:cxn modelId="{2ADA531F-AA3D-4678-9E8F-F40D63040E79}" type="presParOf" srcId="{7C334173-9F49-4C56-9A30-20C3D34E62EF}" destId="{754B82B8-C3EF-4495-A06A-898D8F7184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172E349-F76F-47C9-BC87-58C128D2A188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E0378F98-A11D-478B-9772-80426951FE86}">
          <dgm:prSet phldrT="[Texto]"/>
          <dgm:spPr/>
          <dgm:t>
            <a:bodyPr/>
            <a:lstStyle/>
            <a:p>
              <a:r>
                <a:rPr lang="pt-BR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pt-BR"/>
                <a:t>:</a:t>
              </a:r>
              <a:r>
                <a:rPr lang="pt-BR" i="1"/>
                <a:t> i-</a:t>
              </a:r>
              <a:r>
                <a:rPr lang="pt-BR" i="1" err="1"/>
                <a:t>ésimo</a:t>
              </a:r>
              <a:r>
                <a:rPr lang="pt-BR"/>
                <a:t> atributo a ser considerada no aprendizado.</a:t>
              </a:r>
            </a:p>
          </dgm:t>
        </dgm:pt>
      </mc:Choice>
      <mc:Fallback xmlns="">
        <dgm:pt modelId="{E0378F98-A11D-478B-9772-80426951FE86}">
          <dgm:prSet phldrT="[Texto]"/>
          <dgm:spPr/>
          <dgm:t>
            <a:bodyPr/>
            <a:lstStyle/>
            <a:p>
              <a:r>
                <a:rPr lang="pt-BR"/>
                <a:t> </a:t>
              </a:r>
              <a:r>
                <a:rPr lang="pt-BR" b="0" i="0">
                  <a:latin typeface="Cambria Math" panose="02040503050406030204" pitchFamily="18" charset="0"/>
                </a:rPr>
                <a:t>𝑥_𝑖</a:t>
              </a:r>
              <a:r>
                <a:rPr lang="pt-BR"/>
                <a:t>:</a:t>
              </a:r>
              <a:r>
                <a:rPr lang="pt-BR" i="1"/>
                <a:t> i-</a:t>
              </a:r>
              <a:r>
                <a:rPr lang="pt-BR" i="1" err="1"/>
                <a:t>ésimo</a:t>
              </a:r>
              <a:r>
                <a:rPr lang="pt-BR"/>
                <a:t> atributo a ser considerada no aprendizado.</a:t>
              </a:r>
            </a:p>
          </dgm:t>
        </dgm:pt>
      </mc:Fallback>
    </mc:AlternateContent>
    <dgm:pt modelId="{B2E04EB3-C7B1-40BC-953E-69EBAA525AD7}" type="parTrans" cxnId="{0B9DD416-861C-438A-B002-E076DBEE5E73}">
      <dgm:prSet/>
      <dgm:spPr/>
      <dgm:t>
        <a:bodyPr/>
        <a:lstStyle/>
        <a:p>
          <a:endParaRPr lang="pt-BR"/>
        </a:p>
      </dgm:t>
    </dgm:pt>
    <dgm:pt modelId="{E865C896-6391-4543-9ECC-2BFD7416DB3B}" type="sibTrans" cxnId="{0B9DD416-861C-438A-B002-E076DBEE5E73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7ABA3C54-0C74-410F-A852-4C1CAEBF91AC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pt-BR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pt-BR"/>
                <a:t>: </a:t>
              </a:r>
              <a:r>
                <a:rPr lang="pt-BR" i="1"/>
                <a:t>i-</a:t>
              </a:r>
              <a:r>
                <a:rPr lang="pt-BR" i="1" err="1"/>
                <a:t>ésimo</a:t>
              </a:r>
              <a:r>
                <a:rPr lang="pt-BR"/>
                <a:t> peso do neurônio.</a:t>
              </a:r>
            </a:p>
          </dgm:t>
        </dgm:pt>
      </mc:Choice>
      <mc:Fallback xmlns="">
        <dgm:pt modelId="{7ABA3C54-0C74-410F-A852-4C1CAEBF91AC}">
          <dgm:prSet phldrT="[Texto]"/>
          <dgm:spPr/>
          <dgm:t>
            <a:bodyPr/>
            <a:lstStyle/>
            <a:p>
              <a:r>
                <a:rPr lang="pt-BR" b="0" i="0">
                  <a:latin typeface="Cambria Math" panose="02040503050406030204" pitchFamily="18" charset="0"/>
                </a:rPr>
                <a:t>𝑤_𝑖</a:t>
              </a:r>
              <a:r>
                <a:rPr lang="pt-BR"/>
                <a:t>: </a:t>
              </a:r>
              <a:r>
                <a:rPr lang="pt-BR" i="1"/>
                <a:t>i-</a:t>
              </a:r>
              <a:r>
                <a:rPr lang="pt-BR" i="1" err="1"/>
                <a:t>ésimo</a:t>
              </a:r>
              <a:r>
                <a:rPr lang="pt-BR"/>
                <a:t> peso do neurônio.</a:t>
              </a:r>
            </a:p>
          </dgm:t>
        </dgm:pt>
      </mc:Fallback>
    </mc:AlternateContent>
    <dgm:pt modelId="{C56B8CE0-6645-4943-9A67-1623A6832772}" type="parTrans" cxnId="{F5101EA7-038A-4B92-9BEA-4FFA85539052}">
      <dgm:prSet/>
      <dgm:spPr/>
      <dgm:t>
        <a:bodyPr/>
        <a:lstStyle/>
        <a:p>
          <a:endParaRPr lang="pt-BR"/>
        </a:p>
      </dgm:t>
    </dgm:pt>
    <dgm:pt modelId="{EA6AF967-F5FB-4842-B48A-DE412BE0438B}" type="sibTrans" cxnId="{F5101EA7-038A-4B92-9BEA-4FFA85539052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F2E609B0-DDE4-4B94-B607-85AD5A991939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pt-BR" i="1" smtClean="0">
                      <a:latin typeface="Cambria Math" panose="02040503050406030204" pitchFamily="18" charset="0"/>
                    </a:rPr>
                    <m:t>𝑏</m:t>
                  </m:r>
                  <m:r>
                    <a:rPr lang="pt-BR" b="0" i="1" smtClean="0">
                      <a:latin typeface="Cambria Math" panose="02040503050406030204" pitchFamily="18" charset="0"/>
                    </a:rPr>
                    <m:t>: </m:t>
                  </m:r>
                </m:oMath>
              </a14:m>
              <a:r>
                <a:rPr lang="pt-BR" dirty="0"/>
                <a:t>valor de ajuste para ativação.</a:t>
              </a:r>
            </a:p>
          </dgm:t>
        </dgm:pt>
      </mc:Choice>
      <mc:Fallback xmlns="">
        <dgm:pt modelId="{F2E609B0-DDE4-4B94-B607-85AD5A991939}">
          <dgm:prSet phldrT="[Texto]"/>
          <dgm:spPr/>
          <dgm:t>
            <a:bodyPr/>
            <a:lstStyle/>
            <a:p>
              <a:r>
                <a:rPr lang="pt-BR" i="0">
                  <a:latin typeface="Cambria Math" panose="02040503050406030204" pitchFamily="18" charset="0"/>
                </a:rPr>
                <a:t>𝑏</a:t>
              </a:r>
              <a:r>
                <a:rPr lang="pt-BR" b="0" i="0">
                  <a:latin typeface="Cambria Math" panose="02040503050406030204" pitchFamily="18" charset="0"/>
                </a:rPr>
                <a:t>: </a:t>
              </a:r>
              <a:r>
                <a:rPr lang="pt-BR" dirty="0"/>
                <a:t>valor de ajuste para ativação.</a:t>
              </a:r>
            </a:p>
          </dgm:t>
        </dgm:pt>
      </mc:Fallback>
    </mc:AlternateContent>
    <dgm:pt modelId="{5C4394BE-EA59-4AFD-8BA6-31D09E673DFD}" type="sibTrans" cxnId="{3BBA4B1C-DFA3-4235-A6A6-4896306612E1}">
      <dgm:prSet/>
      <dgm:spPr/>
      <dgm:t>
        <a:bodyPr/>
        <a:lstStyle/>
        <a:p>
          <a:endParaRPr lang="pt-BR"/>
        </a:p>
      </dgm:t>
    </dgm:pt>
    <dgm:pt modelId="{A93B0819-189E-4F74-85CB-C8D6B84DE1BD}" type="parTrans" cxnId="{3BBA4B1C-DFA3-4235-A6A6-4896306612E1}">
      <dgm:prSet/>
      <dgm:spPr/>
      <dgm:t>
        <a:bodyPr/>
        <a:lstStyle/>
        <a:p>
          <a:endParaRPr lang="pt-BR"/>
        </a:p>
      </dgm:t>
    </dgm:pt>
    <mc:AlternateContent xmlns:mc="http://schemas.openxmlformats.org/markup-compatibility/2006" xmlns:a14="http://schemas.microsoft.com/office/drawing/2010/main">
      <mc:Choice Requires="a14">
        <dgm:pt modelId="{F5F66D33-EDC5-4121-AB6A-66E889B94F5E}">
          <dgm:prSet phldrT="[Texto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pt-BR" i="1" smtClean="0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pt-BR" dirty="0"/>
                <a:t>: saída do neurônio.</a:t>
              </a:r>
            </a:p>
          </dgm:t>
        </dgm:pt>
      </mc:Choice>
      <mc:Fallback xmlns="">
        <dgm:pt modelId="{F5F66D33-EDC5-4121-AB6A-66E889B94F5E}">
          <dgm:prSet phldrT="[Texto]"/>
          <dgm:spPr/>
          <dgm:t>
            <a:bodyPr/>
            <a:lstStyle/>
            <a:p>
              <a:r>
                <a:rPr lang="pt-BR" i="0">
                  <a:latin typeface="Cambria Math" panose="02040503050406030204" pitchFamily="18" charset="0"/>
                </a:rPr>
                <a:t>𝑦</a:t>
              </a:r>
              <a:r>
                <a:rPr lang="pt-BR" dirty="0"/>
                <a:t>: saída do neurônio.</a:t>
              </a:r>
            </a:p>
          </dgm:t>
        </dgm:pt>
      </mc:Fallback>
    </mc:AlternateContent>
    <dgm:pt modelId="{A6ED3ED2-3F5A-4094-B4E4-ED52C976F611}" type="parTrans" cxnId="{50B6D72F-894F-4FAF-A978-11F144F6FD60}">
      <dgm:prSet/>
      <dgm:spPr/>
      <dgm:t>
        <a:bodyPr/>
        <a:lstStyle/>
        <a:p>
          <a:endParaRPr lang="pt-BR"/>
        </a:p>
      </dgm:t>
    </dgm:pt>
    <dgm:pt modelId="{FF13E264-A11F-4983-84FC-968236E5FE93}" type="sibTrans" cxnId="{50B6D72F-894F-4FAF-A978-11F144F6FD60}">
      <dgm:prSet/>
      <dgm:spPr/>
      <dgm:t>
        <a:bodyPr/>
        <a:lstStyle/>
        <a:p>
          <a:endParaRPr lang="pt-BR"/>
        </a:p>
      </dgm:t>
    </dgm:pt>
    <dgm:pt modelId="{3CBC2B26-FEC3-4675-A3D1-047F965F2525}">
      <dgm:prSet phldrT="[Texto]"/>
      <dgm:spPr/>
      <dgm:t>
        <a:bodyPr/>
        <a:lstStyle/>
        <a:p>
          <a:r>
            <a:rPr lang="pt-BR">
              <a:latin typeface="Times New Roman" panose="02020603050405020304" pitchFamily="18" charset="0"/>
              <a:cs typeface="Times New Roman" panose="02020603050405020304" pitchFamily="18" charset="0"/>
            </a:rPr>
            <a:t>ɸ</a:t>
          </a:r>
          <a:r>
            <a:rPr lang="pt-BR" dirty="0"/>
            <a:t>: função de ativação. </a:t>
          </a:r>
        </a:p>
      </dgm:t>
    </dgm:pt>
    <dgm:pt modelId="{D4C5BFA4-53A4-41EC-995C-1B5105C2ED0C}" type="parTrans" cxnId="{9DDD07F7-2129-44ED-8149-DEFC1C372605}">
      <dgm:prSet/>
      <dgm:spPr/>
      <dgm:t>
        <a:bodyPr/>
        <a:lstStyle/>
        <a:p>
          <a:endParaRPr lang="pt-BR"/>
        </a:p>
      </dgm:t>
    </dgm:pt>
    <dgm:pt modelId="{51BC1977-A2DC-43C0-B84B-1083BA780B77}" type="sibTrans" cxnId="{9DDD07F7-2129-44ED-8149-DEFC1C372605}">
      <dgm:prSet/>
      <dgm:spPr/>
      <dgm:t>
        <a:bodyPr/>
        <a:lstStyle/>
        <a:p>
          <a:endParaRPr lang="pt-BR"/>
        </a:p>
      </dgm:t>
    </dgm:pt>
    <dgm:pt modelId="{89772F44-AD04-480D-9715-9E9AC43E7187}" type="pres">
      <dgm:prSet presAssocID="{7172E349-F76F-47C9-BC87-58C128D2A188}" presName="diagram" presStyleCnt="0">
        <dgm:presLayoutVars>
          <dgm:dir/>
          <dgm:resizeHandles val="exact"/>
        </dgm:presLayoutVars>
      </dgm:prSet>
      <dgm:spPr/>
    </dgm:pt>
    <dgm:pt modelId="{E2426D90-D740-4FB6-9A3B-27D65718A409}" type="pres">
      <dgm:prSet presAssocID="{E0378F98-A11D-478B-9772-80426951FE86}" presName="node" presStyleLbl="node1" presStyleIdx="0" presStyleCnt="5">
        <dgm:presLayoutVars>
          <dgm:bulletEnabled val="1"/>
        </dgm:presLayoutVars>
      </dgm:prSet>
      <dgm:spPr/>
    </dgm:pt>
    <dgm:pt modelId="{8192BC8D-7594-4BAE-B304-3BEF59A34368}" type="pres">
      <dgm:prSet presAssocID="{E865C896-6391-4543-9ECC-2BFD7416DB3B}" presName="sibTrans" presStyleCnt="0"/>
      <dgm:spPr/>
    </dgm:pt>
    <dgm:pt modelId="{CD62395E-E39B-420E-913E-4F7AC3400C88}" type="pres">
      <dgm:prSet presAssocID="{7ABA3C54-0C74-410F-A852-4C1CAEBF91AC}" presName="node" presStyleLbl="node1" presStyleIdx="1" presStyleCnt="5">
        <dgm:presLayoutVars>
          <dgm:bulletEnabled val="1"/>
        </dgm:presLayoutVars>
      </dgm:prSet>
      <dgm:spPr/>
    </dgm:pt>
    <dgm:pt modelId="{2715B376-C268-4D13-98F1-ECD9EB4842A3}" type="pres">
      <dgm:prSet presAssocID="{EA6AF967-F5FB-4842-B48A-DE412BE0438B}" presName="sibTrans" presStyleCnt="0"/>
      <dgm:spPr/>
    </dgm:pt>
    <dgm:pt modelId="{C91167A3-D721-47F7-A094-B8D78F6E71D8}" type="pres">
      <dgm:prSet presAssocID="{F2E609B0-DDE4-4B94-B607-85AD5A991939}" presName="node" presStyleLbl="node1" presStyleIdx="2" presStyleCnt="5">
        <dgm:presLayoutVars>
          <dgm:bulletEnabled val="1"/>
        </dgm:presLayoutVars>
      </dgm:prSet>
      <dgm:spPr/>
    </dgm:pt>
    <dgm:pt modelId="{21095BE3-735F-4C0B-8773-EA4FA9B7F2B6}" type="pres">
      <dgm:prSet presAssocID="{5C4394BE-EA59-4AFD-8BA6-31D09E673DFD}" presName="sibTrans" presStyleCnt="0"/>
      <dgm:spPr/>
    </dgm:pt>
    <dgm:pt modelId="{AFB9DAEE-214B-44AA-9A5B-BCDBDFBF20BA}" type="pres">
      <dgm:prSet presAssocID="{3CBC2B26-FEC3-4675-A3D1-047F965F2525}" presName="node" presStyleLbl="node1" presStyleIdx="3" presStyleCnt="5">
        <dgm:presLayoutVars>
          <dgm:bulletEnabled val="1"/>
        </dgm:presLayoutVars>
      </dgm:prSet>
      <dgm:spPr/>
    </dgm:pt>
    <dgm:pt modelId="{55BB56BE-72E4-4660-9639-F5D761A63ABA}" type="pres">
      <dgm:prSet presAssocID="{51BC1977-A2DC-43C0-B84B-1083BA780B77}" presName="sibTrans" presStyleCnt="0"/>
      <dgm:spPr/>
    </dgm:pt>
    <dgm:pt modelId="{E3F66A53-6069-4B23-80DD-CA1A7B6C0BD4}" type="pres">
      <dgm:prSet presAssocID="{F5F66D33-EDC5-4121-AB6A-66E889B94F5E}" presName="node" presStyleLbl="node1" presStyleIdx="4" presStyleCnt="5">
        <dgm:presLayoutVars>
          <dgm:bulletEnabled val="1"/>
        </dgm:presLayoutVars>
      </dgm:prSet>
      <dgm:spPr/>
    </dgm:pt>
  </dgm:ptLst>
  <dgm:cxnLst>
    <dgm:cxn modelId="{0B9DD416-861C-438A-B002-E076DBEE5E73}" srcId="{7172E349-F76F-47C9-BC87-58C128D2A188}" destId="{E0378F98-A11D-478B-9772-80426951FE86}" srcOrd="0" destOrd="0" parTransId="{B2E04EB3-C7B1-40BC-953E-69EBAA525AD7}" sibTransId="{E865C896-6391-4543-9ECC-2BFD7416DB3B}"/>
    <dgm:cxn modelId="{3BBA4B1C-DFA3-4235-A6A6-4896306612E1}" srcId="{7172E349-F76F-47C9-BC87-58C128D2A188}" destId="{F2E609B0-DDE4-4B94-B607-85AD5A991939}" srcOrd="2" destOrd="0" parTransId="{A93B0819-189E-4F74-85CB-C8D6B84DE1BD}" sibTransId="{5C4394BE-EA59-4AFD-8BA6-31D09E673DFD}"/>
    <dgm:cxn modelId="{50B6D72F-894F-4FAF-A978-11F144F6FD60}" srcId="{7172E349-F76F-47C9-BC87-58C128D2A188}" destId="{F5F66D33-EDC5-4121-AB6A-66E889B94F5E}" srcOrd="4" destOrd="0" parTransId="{A6ED3ED2-3F5A-4094-B4E4-ED52C976F611}" sibTransId="{FF13E264-A11F-4983-84FC-968236E5FE93}"/>
    <dgm:cxn modelId="{6B999F4A-2BB4-4FE0-ABA7-3DD85EEC7024}" type="presOf" srcId="{F5F66D33-EDC5-4121-AB6A-66E889B94F5E}" destId="{E3F66A53-6069-4B23-80DD-CA1A7B6C0BD4}" srcOrd="0" destOrd="0" presId="urn:microsoft.com/office/officeart/2005/8/layout/default"/>
    <dgm:cxn modelId="{CA60177D-9EBC-4D6E-9671-B9D64266B4A5}" type="presOf" srcId="{3CBC2B26-FEC3-4675-A3D1-047F965F2525}" destId="{AFB9DAEE-214B-44AA-9A5B-BCDBDFBF20BA}" srcOrd="0" destOrd="0" presId="urn:microsoft.com/office/officeart/2005/8/layout/default"/>
    <dgm:cxn modelId="{A7902FA2-A1F0-4D0D-8935-33941F7AC2C9}" type="presOf" srcId="{7ABA3C54-0C74-410F-A852-4C1CAEBF91AC}" destId="{CD62395E-E39B-420E-913E-4F7AC3400C88}" srcOrd="0" destOrd="0" presId="urn:microsoft.com/office/officeart/2005/8/layout/default"/>
    <dgm:cxn modelId="{F5101EA7-038A-4B92-9BEA-4FFA85539052}" srcId="{7172E349-F76F-47C9-BC87-58C128D2A188}" destId="{7ABA3C54-0C74-410F-A852-4C1CAEBF91AC}" srcOrd="1" destOrd="0" parTransId="{C56B8CE0-6645-4943-9A67-1623A6832772}" sibTransId="{EA6AF967-F5FB-4842-B48A-DE412BE0438B}"/>
    <dgm:cxn modelId="{7D523FC4-C52A-4EEF-A7DE-F1D67745B09A}" type="presOf" srcId="{F2E609B0-DDE4-4B94-B607-85AD5A991939}" destId="{C91167A3-D721-47F7-A094-B8D78F6E71D8}" srcOrd="0" destOrd="0" presId="urn:microsoft.com/office/officeart/2005/8/layout/default"/>
    <dgm:cxn modelId="{8509EFC9-4C24-4C4C-B6C1-41BA09D28D20}" type="presOf" srcId="{E0378F98-A11D-478B-9772-80426951FE86}" destId="{E2426D90-D740-4FB6-9A3B-27D65718A409}" srcOrd="0" destOrd="0" presId="urn:microsoft.com/office/officeart/2005/8/layout/default"/>
    <dgm:cxn modelId="{9DDD07F7-2129-44ED-8149-DEFC1C372605}" srcId="{7172E349-F76F-47C9-BC87-58C128D2A188}" destId="{3CBC2B26-FEC3-4675-A3D1-047F965F2525}" srcOrd="3" destOrd="0" parTransId="{D4C5BFA4-53A4-41EC-995C-1B5105C2ED0C}" sibTransId="{51BC1977-A2DC-43C0-B84B-1083BA780B77}"/>
    <dgm:cxn modelId="{42EA4AF7-5FB7-40E5-A640-2857EF4CD3D7}" type="presOf" srcId="{7172E349-F76F-47C9-BC87-58C128D2A188}" destId="{89772F44-AD04-480D-9715-9E9AC43E7187}" srcOrd="0" destOrd="0" presId="urn:microsoft.com/office/officeart/2005/8/layout/default"/>
    <dgm:cxn modelId="{24A6E504-61C0-4808-926A-F783E146F437}" type="presParOf" srcId="{89772F44-AD04-480D-9715-9E9AC43E7187}" destId="{E2426D90-D740-4FB6-9A3B-27D65718A409}" srcOrd="0" destOrd="0" presId="urn:microsoft.com/office/officeart/2005/8/layout/default"/>
    <dgm:cxn modelId="{3F3D997B-49F0-4B66-B712-DD57AD23EA84}" type="presParOf" srcId="{89772F44-AD04-480D-9715-9E9AC43E7187}" destId="{8192BC8D-7594-4BAE-B304-3BEF59A34368}" srcOrd="1" destOrd="0" presId="urn:microsoft.com/office/officeart/2005/8/layout/default"/>
    <dgm:cxn modelId="{E17A8EF4-33A8-448D-8708-EC5BF7906A0C}" type="presParOf" srcId="{89772F44-AD04-480D-9715-9E9AC43E7187}" destId="{CD62395E-E39B-420E-913E-4F7AC3400C88}" srcOrd="2" destOrd="0" presId="urn:microsoft.com/office/officeart/2005/8/layout/default"/>
    <dgm:cxn modelId="{58DA3A15-19DB-413D-9597-114FED73DA7B}" type="presParOf" srcId="{89772F44-AD04-480D-9715-9E9AC43E7187}" destId="{2715B376-C268-4D13-98F1-ECD9EB4842A3}" srcOrd="3" destOrd="0" presId="urn:microsoft.com/office/officeart/2005/8/layout/default"/>
    <dgm:cxn modelId="{0879F8A7-7A1D-486A-A3EC-6D861CC9865A}" type="presParOf" srcId="{89772F44-AD04-480D-9715-9E9AC43E7187}" destId="{C91167A3-D721-47F7-A094-B8D78F6E71D8}" srcOrd="4" destOrd="0" presId="urn:microsoft.com/office/officeart/2005/8/layout/default"/>
    <dgm:cxn modelId="{E3FD34EC-EA3A-447A-BFC6-B65AB4AED5B8}" type="presParOf" srcId="{89772F44-AD04-480D-9715-9E9AC43E7187}" destId="{21095BE3-735F-4C0B-8773-EA4FA9B7F2B6}" srcOrd="5" destOrd="0" presId="urn:microsoft.com/office/officeart/2005/8/layout/default"/>
    <dgm:cxn modelId="{C33B79F2-20C9-4D9B-8714-E3E0A88292D0}" type="presParOf" srcId="{89772F44-AD04-480D-9715-9E9AC43E7187}" destId="{AFB9DAEE-214B-44AA-9A5B-BCDBDFBF20BA}" srcOrd="6" destOrd="0" presId="urn:microsoft.com/office/officeart/2005/8/layout/default"/>
    <dgm:cxn modelId="{C5D3A6E3-65CA-4C3C-9237-C284D9AF58BC}" type="presParOf" srcId="{89772F44-AD04-480D-9715-9E9AC43E7187}" destId="{55BB56BE-72E4-4660-9639-F5D761A63ABA}" srcOrd="7" destOrd="0" presId="urn:microsoft.com/office/officeart/2005/8/layout/default"/>
    <dgm:cxn modelId="{90E496E8-D224-4E03-A5A6-163AF4C90DAA}" type="presParOf" srcId="{89772F44-AD04-480D-9715-9E9AC43E7187}" destId="{E3F66A53-6069-4B23-80DD-CA1A7B6C0BD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23832-CAAE-432B-B238-F19DD19DC901}">
      <dsp:nvSpPr>
        <dsp:cNvPr id="0" name=""/>
        <dsp:cNvSpPr/>
      </dsp:nvSpPr>
      <dsp:spPr>
        <a:xfrm>
          <a:off x="1602" y="0"/>
          <a:ext cx="1679333" cy="38193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O cérebro humano como inspiração</a:t>
          </a:r>
        </a:p>
      </dsp:txBody>
      <dsp:txXfrm>
        <a:off x="1602" y="1527735"/>
        <a:ext cx="1679333" cy="1527735"/>
      </dsp:txXfrm>
    </dsp:sp>
    <dsp:sp modelId="{218DA098-1997-4809-A4E7-948BBD15A50F}">
      <dsp:nvSpPr>
        <dsp:cNvPr id="0" name=""/>
        <dsp:cNvSpPr/>
      </dsp:nvSpPr>
      <dsp:spPr>
        <a:xfrm>
          <a:off x="205348" y="229160"/>
          <a:ext cx="1271839" cy="127183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BCB9D-783F-44DB-A7EF-AEFF4128DDC4}">
      <dsp:nvSpPr>
        <dsp:cNvPr id="0" name=""/>
        <dsp:cNvSpPr/>
      </dsp:nvSpPr>
      <dsp:spPr>
        <a:xfrm>
          <a:off x="1731315" y="0"/>
          <a:ext cx="1679333" cy="3819339"/>
        </a:xfrm>
        <a:prstGeom prst="roundRect">
          <a:avLst>
            <a:gd name="adj" fmla="val 10000"/>
          </a:avLst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Todo ser humano aprende a reconhecer objetos, pessoas e situações. </a:t>
          </a:r>
        </a:p>
      </dsp:txBody>
      <dsp:txXfrm>
        <a:off x="1731315" y="1527735"/>
        <a:ext cx="1679333" cy="1527735"/>
      </dsp:txXfrm>
    </dsp:sp>
    <dsp:sp modelId="{72EB5E30-4022-428E-AA95-EAC74FFD59FA}">
      <dsp:nvSpPr>
        <dsp:cNvPr id="0" name=""/>
        <dsp:cNvSpPr/>
      </dsp:nvSpPr>
      <dsp:spPr>
        <a:xfrm>
          <a:off x="1935061" y="229160"/>
          <a:ext cx="1271839" cy="127183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59D5C-FF20-4BDE-80A6-2FE58C153F12}">
      <dsp:nvSpPr>
        <dsp:cNvPr id="0" name=""/>
        <dsp:cNvSpPr/>
      </dsp:nvSpPr>
      <dsp:spPr>
        <a:xfrm>
          <a:off x="3461028" y="0"/>
          <a:ext cx="1679333" cy="3819339"/>
        </a:xfrm>
        <a:prstGeom prst="roundRect">
          <a:avLst>
            <a:gd name="adj" fmla="val 10000"/>
          </a:avLst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/>
            <a:t>Você </a:t>
          </a:r>
          <a:r>
            <a:rPr lang="pt-BR" sz="1300" kern="1200" dirty="0"/>
            <a:t>não nasce com esse conhecimento — você observa, tenta, erra e corrige. Aos poucos, seu cérebro aprende padrões.</a:t>
          </a:r>
        </a:p>
      </dsp:txBody>
      <dsp:txXfrm>
        <a:off x="3461028" y="1527735"/>
        <a:ext cx="1679333" cy="1527735"/>
      </dsp:txXfrm>
    </dsp:sp>
    <dsp:sp modelId="{A966CCCC-AC38-4995-8D0F-A9E785DEC9F8}">
      <dsp:nvSpPr>
        <dsp:cNvPr id="0" name=""/>
        <dsp:cNvSpPr/>
      </dsp:nvSpPr>
      <dsp:spPr>
        <a:xfrm>
          <a:off x="3664775" y="229160"/>
          <a:ext cx="1271839" cy="127183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25174-BCE2-4219-B7B7-D9B9380D16AE}">
      <dsp:nvSpPr>
        <dsp:cNvPr id="0" name=""/>
        <dsp:cNvSpPr/>
      </dsp:nvSpPr>
      <dsp:spPr>
        <a:xfrm>
          <a:off x="5190741" y="0"/>
          <a:ext cx="1679333" cy="3819339"/>
        </a:xfrm>
        <a:prstGeom prst="roundRect">
          <a:avLst>
            <a:gd name="adj" fmla="val 1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Como um modelo computacional pode fazer o mesmo?</a:t>
          </a:r>
        </a:p>
      </dsp:txBody>
      <dsp:txXfrm>
        <a:off x="5190741" y="1527735"/>
        <a:ext cx="1679333" cy="1527735"/>
      </dsp:txXfrm>
    </dsp:sp>
    <dsp:sp modelId="{FB739013-9CCB-4B4E-8F79-4939DB0B8E03}">
      <dsp:nvSpPr>
        <dsp:cNvPr id="0" name=""/>
        <dsp:cNvSpPr/>
      </dsp:nvSpPr>
      <dsp:spPr>
        <a:xfrm>
          <a:off x="5394488" y="229160"/>
          <a:ext cx="1271839" cy="127183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92FB9-063A-4107-8BAA-0A48DA8597E5}">
      <dsp:nvSpPr>
        <dsp:cNvPr id="0" name=""/>
        <dsp:cNvSpPr/>
      </dsp:nvSpPr>
      <dsp:spPr>
        <a:xfrm>
          <a:off x="274867" y="3055471"/>
          <a:ext cx="6321942" cy="572900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7F4CD-5C56-490E-BC16-DDF89B4E407F}">
      <dsp:nvSpPr>
        <dsp:cNvPr id="0" name=""/>
        <dsp:cNvSpPr/>
      </dsp:nvSpPr>
      <dsp:spPr>
        <a:xfrm>
          <a:off x="-4971122" y="-767406"/>
          <a:ext cx="5965080" cy="596508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D4C3D-0E0A-4C48-BE02-1519BD9FE8D7}">
      <dsp:nvSpPr>
        <dsp:cNvPr id="0" name=""/>
        <dsp:cNvSpPr/>
      </dsp:nvSpPr>
      <dsp:spPr>
        <a:xfrm>
          <a:off x="814394" y="632908"/>
          <a:ext cx="5087908" cy="12656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4601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Paradigma Orientado a Objetos</a:t>
          </a:r>
        </a:p>
      </dsp:txBody>
      <dsp:txXfrm>
        <a:off x="814394" y="632908"/>
        <a:ext cx="5087908" cy="1265638"/>
      </dsp:txXfrm>
    </dsp:sp>
    <dsp:sp modelId="{9EF6AE94-79C7-45DB-8D68-F6ED7D450769}">
      <dsp:nvSpPr>
        <dsp:cNvPr id="0" name=""/>
        <dsp:cNvSpPr/>
      </dsp:nvSpPr>
      <dsp:spPr>
        <a:xfrm>
          <a:off x="23369" y="474703"/>
          <a:ext cx="1582048" cy="1582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D7077-7A93-4078-8DA5-A680B220E8BB}">
      <dsp:nvSpPr>
        <dsp:cNvPr id="0" name=""/>
        <dsp:cNvSpPr/>
      </dsp:nvSpPr>
      <dsp:spPr>
        <a:xfrm>
          <a:off x="814394" y="2531720"/>
          <a:ext cx="5087908" cy="126563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4601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Linguagem Python.</a:t>
          </a:r>
        </a:p>
      </dsp:txBody>
      <dsp:txXfrm>
        <a:off x="814394" y="2531720"/>
        <a:ext cx="5087908" cy="1265638"/>
      </dsp:txXfrm>
    </dsp:sp>
    <dsp:sp modelId="{7AB647AB-888A-4F9D-BFA6-DE3036C0BDA5}">
      <dsp:nvSpPr>
        <dsp:cNvPr id="0" name=""/>
        <dsp:cNvSpPr/>
      </dsp:nvSpPr>
      <dsp:spPr>
        <a:xfrm>
          <a:off x="23369" y="2373516"/>
          <a:ext cx="1582048" cy="1582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95B27-F986-460D-BB33-2D23D33598BB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Um exemplo com a porta XOR. </a:t>
          </a:r>
        </a:p>
      </dsp:txBody>
      <dsp:txXfrm>
        <a:off x="588" y="282739"/>
        <a:ext cx="2294148" cy="1376489"/>
      </dsp:txXfrm>
    </dsp:sp>
    <dsp:sp modelId="{816F05E1-C521-4C3A-A89B-C0DD5B7126CF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Sejam 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pt-BR" sz="1900" kern="1200" dirty="0"/>
            <a:t> entradas (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≤4</m:t>
              </m:r>
            </m:oMath>
          </a14:m>
          <a:r>
            <a:rPr lang="pt-BR" sz="1900" kern="1200" dirty="0"/>
            <a:t>) cada uma com 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pt-BR" sz="1900" kern="1200" dirty="0"/>
            <a:t> atributos (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≤2</m:t>
              </m:r>
            </m:oMath>
          </a14:m>
          <a:r>
            <a:rPr lang="pt-BR" sz="1900" kern="1200" dirty="0"/>
            <a:t>).</a:t>
          </a:r>
        </a:p>
      </dsp:txBody>
      <dsp:txXfrm>
        <a:off x="2524151" y="282739"/>
        <a:ext cx="2294148" cy="1376489"/>
      </dsp:txXfrm>
    </dsp:sp>
    <dsp:sp modelId="{C7211E87-0BE7-4F9C-9579-D86803482AE6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Assim, temos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9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900" b="0" i="1" kern="1200" smtClean="0">
                      <a:latin typeface="Cambria Math" panose="02040503050406030204" pitchFamily="18" charset="0"/>
                    </a:rPr>
                    <m:t>𝑘𝑖</m:t>
                  </m:r>
                </m:sub>
              </m:sSub>
            </m:oMath>
          </a14:m>
          <a:r>
            <a:rPr lang="pt-BR" sz="1900" kern="1200" dirty="0"/>
            <a:t>.</a:t>
          </a:r>
        </a:p>
      </dsp:txBody>
      <dsp:txXfrm>
        <a:off x="1262369" y="1888643"/>
        <a:ext cx="2294148" cy="137648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105F87-E111-4AE7-BEF6-DC08F72D6F20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Um exemplo com a porta XOR. </a:t>
          </a:r>
        </a:p>
      </dsp:txBody>
      <dsp:txXfrm>
        <a:off x="588" y="282739"/>
        <a:ext cx="2294148" cy="1376489"/>
      </dsp:txXfrm>
    </dsp:sp>
    <dsp:sp modelId="{61BB8E03-51EB-4F70-8A09-5065AD4BE69D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Sejam 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𝑘</m:t>
              </m:r>
            </m:oMath>
          </a14:m>
          <a:r>
            <a:rPr lang="pt-BR" sz="1900" kern="1200" dirty="0"/>
            <a:t> entradas (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≤4</m:t>
              </m:r>
            </m:oMath>
          </a14:m>
          <a:r>
            <a:rPr lang="pt-BR" sz="1900" kern="1200" dirty="0"/>
            <a:t>) cada uma com 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𝑖</m:t>
              </m:r>
            </m:oMath>
          </a14:m>
          <a:r>
            <a:rPr lang="pt-BR" sz="1900" kern="1200" dirty="0"/>
            <a:t> atributos (</a:t>
          </a:r>
          <a14:m xmlns:a14="http://schemas.microsoft.com/office/drawing/2010/main">
            <m:oMath xmlns:m="http://schemas.openxmlformats.org/officeDocument/2006/math">
              <m:r>
                <a:rPr lang="pt-BR" sz="19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pt-BR" sz="1900" b="0" i="1" kern="1200" smtClean="0">
                  <a:latin typeface="Cambria Math" panose="02040503050406030204" pitchFamily="18" charset="0"/>
                </a:rPr>
                <m:t>≤2</m:t>
              </m:r>
            </m:oMath>
          </a14:m>
          <a:r>
            <a:rPr lang="pt-BR" sz="1900" kern="1200" dirty="0"/>
            <a:t>).</a:t>
          </a:r>
        </a:p>
      </dsp:txBody>
      <dsp:txXfrm>
        <a:off x="2524151" y="282739"/>
        <a:ext cx="2294148" cy="1376489"/>
      </dsp:txXfrm>
    </dsp:sp>
    <dsp:sp modelId="{856D3E1E-CDCC-4BF4-B5CB-EE0FBF0CF5E4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 Assim, temos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9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9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900" b="0" i="1" kern="1200" smtClean="0">
                      <a:latin typeface="Cambria Math" panose="02040503050406030204" pitchFamily="18" charset="0"/>
                    </a:rPr>
                    <m:t>𝑘𝑖</m:t>
                  </m:r>
                </m:sub>
              </m:sSub>
            </m:oMath>
          </a14:m>
          <a:r>
            <a:rPr lang="pt-BR" sz="1900" kern="1200" dirty="0"/>
            <a:t>.</a:t>
          </a:r>
        </a:p>
      </dsp:txBody>
      <dsp:txXfrm>
        <a:off x="1262369" y="1888643"/>
        <a:ext cx="2294148" cy="137648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580F2-B864-47CE-ADEC-71E0979C49F1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Podemos expressar o XOR como uma expressão combinatória entre AND e OR</a:t>
          </a:r>
        </a:p>
      </dsp:txBody>
      <dsp:txXfrm>
        <a:off x="588" y="282739"/>
        <a:ext cx="2294148" cy="1376489"/>
      </dsp:txXfrm>
    </dsp:sp>
    <dsp:sp modelId="{792D0554-7EC0-41BA-B925-6605246AA80E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pt-BR" sz="17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⊕</m:t>
              </m:r>
              <m:d>
                <m:dPr>
                  <m:ctrlPr>
                    <a:rPr lang="pt-BR" sz="17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pt-BR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e>
              </m:d>
            </m:oMath>
          </a14:m>
          <a:r>
            <a:rPr lang="pt-BR" sz="1700" kern="1200"/>
            <a:t> =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pt-BR" sz="17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pt-BR" sz="17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⋁</m:t>
                  </m:r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e>
              </m:d>
              <m:r>
                <a:rPr lang="pt-BR" sz="17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∧¬</m:t>
              </m:r>
              <m:d>
                <m:dPr>
                  <m:ctrlPr>
                    <a:rPr lang="pt-BR" sz="17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sub>
                  </m:sSub>
                  <m:sSub>
                    <m:sSubPr>
                      <m:ctrlP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pt-BR" sz="170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pt-BR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b>
                  </m:sSub>
                </m:e>
              </m:d>
            </m:oMath>
          </a14:m>
          <a:endParaRPr lang="pt-BR" sz="1700" kern="1200"/>
        </a:p>
      </dsp:txBody>
      <dsp:txXfrm>
        <a:off x="2524151" y="282739"/>
        <a:ext cx="2294148" cy="1376489"/>
      </dsp:txXfrm>
    </dsp:sp>
    <dsp:sp modelId="{5D934F12-5829-4C22-AC08-E2B2F969D656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Precisamos de uma arquitetura que possibilite essa solução...</a:t>
          </a:r>
          <a:endParaRPr lang="pt-BR" sz="1700" kern="1200" dirty="0"/>
        </a:p>
      </dsp:txBody>
      <dsp:txXfrm>
        <a:off x="1262369" y="1888643"/>
        <a:ext cx="2294148" cy="137648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99422-3063-40AA-8B9F-D2A4650591EB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Entradas </a:t>
          </a:r>
          <a14:m xmlns:a14="http://schemas.microsoft.com/office/drawing/2010/main">
            <m:oMath xmlns:m="http://schemas.openxmlformats.org/officeDocument/2006/math">
              <m:r>
                <a:rPr lang="pt-BR" sz="16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pt-BR" sz="1600" b="0" i="1" kern="1200" smtClean="0">
                  <a:latin typeface="Cambria Math" panose="02040503050406030204" pitchFamily="18" charset="0"/>
                </a:rPr>
                <m:t> </m:t>
              </m:r>
            </m:oMath>
          </a14:m>
          <a:r>
            <a:rPr lang="pt-BR" sz="1600" kern="1200" dirty="0"/>
            <a:t>apresentadas para cada camada oculta da rede.</a:t>
          </a:r>
        </a:p>
      </dsp:txBody>
      <dsp:txXfrm>
        <a:off x="588" y="282739"/>
        <a:ext cx="2294148" cy="1376489"/>
      </dsp:txXfrm>
    </dsp:sp>
    <dsp:sp modelId="{9047DF7F-1AD3-4041-BBD8-23CA3343465D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As </a:t>
          </a:r>
          <a:r>
            <a:rPr lang="pt-BR" sz="1600" kern="1200" dirty="0"/>
            <a:t>saídas dos neurônios da camada oculta servirão de entrada para as camadas seguintes (</a:t>
          </a:r>
          <a:r>
            <a:rPr lang="pt-BR" sz="1600" i="1" kern="1200" dirty="0" err="1"/>
            <a:t>forward</a:t>
          </a:r>
          <a:r>
            <a:rPr lang="pt-BR" sz="1600" i="1" kern="1200" dirty="0"/>
            <a:t> </a:t>
          </a:r>
          <a:r>
            <a:rPr lang="pt-BR" sz="1600" i="1" kern="1200" dirty="0" err="1"/>
            <a:t>pass</a:t>
          </a:r>
          <a:r>
            <a:rPr lang="pt-BR" sz="1600" kern="1200" dirty="0"/>
            <a:t>).</a:t>
          </a:r>
        </a:p>
      </dsp:txBody>
      <dsp:txXfrm>
        <a:off x="2524151" y="282739"/>
        <a:ext cx="2294148" cy="1376489"/>
      </dsp:txXfrm>
    </dsp:sp>
    <dsp:sp modelId="{78E6855B-61EA-414C-807A-239CB5E4E876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Retropropagar</a:t>
          </a:r>
          <a:r>
            <a:rPr lang="pt-BR" sz="1600" kern="1200" dirty="0"/>
            <a:t> o erro e ajustar os pesos desde a camada de saída até a primeira camada oculta (</a:t>
          </a:r>
          <a:r>
            <a:rPr lang="pt-BR" sz="1600" i="1" kern="1200" dirty="0" err="1"/>
            <a:t>backward</a:t>
          </a:r>
          <a:r>
            <a:rPr lang="pt-BR" sz="1600" i="1" kern="1200" dirty="0"/>
            <a:t> </a:t>
          </a:r>
          <a:r>
            <a:rPr lang="pt-BR" sz="1600" i="1" kern="1200" dirty="0" err="1"/>
            <a:t>pass</a:t>
          </a:r>
          <a:r>
            <a:rPr lang="pt-BR" sz="1600" kern="1200" dirty="0"/>
            <a:t>).</a:t>
          </a:r>
        </a:p>
      </dsp:txBody>
      <dsp:txXfrm>
        <a:off x="1262369" y="1888643"/>
        <a:ext cx="2294148" cy="137648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6F05D-776C-4FB5-8FB3-48AD9C52005C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Considere o neurônio de uma camada existente. </a:t>
          </a:r>
        </a:p>
      </dsp:txBody>
      <dsp:txXfrm>
        <a:off x="588" y="282739"/>
        <a:ext cx="2294148" cy="1376489"/>
      </dsp:txXfrm>
    </dsp:sp>
    <dsp:sp modelId="{84D0C595-0412-4338-9D44-05501636FA0C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Uma entrada é representada como </a:t>
          </a:r>
          <a14:m xmlns:a14="http://schemas.microsoft.com/office/drawing/2010/main">
            <m:oMath xmlns:m="http://schemas.openxmlformats.org/officeDocument/2006/math">
              <m:r>
                <a:rPr lang="pt-BR" sz="2100" b="0" i="1" kern="1200" dirty="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pt-BR" sz="2100" kern="1200" dirty="0"/>
            <a:t>.</a:t>
          </a:r>
        </a:p>
      </dsp:txBody>
      <dsp:txXfrm>
        <a:off x="2524151" y="282739"/>
        <a:ext cx="2294148" cy="1376489"/>
      </dsp:txXfrm>
    </dsp:sp>
    <dsp:sp modelId="{5DCFFEFE-D1D6-43CD-A9F9-6933C1A5DF5A}">
      <dsp:nvSpPr>
        <dsp:cNvPr id="0" name=""/>
        <dsp:cNvSpPr/>
      </dsp:nvSpPr>
      <dsp:spPr>
        <a:xfrm>
          <a:off x="588" y="1888643"/>
          <a:ext cx="2294148" cy="13764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Considere o </a:t>
          </a:r>
          <a:r>
            <a:rPr lang="pt-BR" sz="2100" i="1" kern="1200" dirty="0"/>
            <a:t>i-</a:t>
          </a:r>
          <a:r>
            <a:rPr lang="pt-BR" sz="2100" i="1" kern="1200" dirty="0" err="1"/>
            <a:t>ésimo</a:t>
          </a:r>
          <a:r>
            <a:rPr lang="pt-BR" sz="2100" kern="1200" dirty="0"/>
            <a:t> peso </a:t>
          </a:r>
          <a14:m xmlns:a14="http://schemas.microsoft.com/office/drawing/2010/main">
            <m:oMath xmlns:m="http://schemas.openxmlformats.org/officeDocument/2006/math">
              <m:r>
                <a:rPr lang="pt-BR" sz="2100" b="0" i="1" kern="1200" dirty="0" smtClean="0">
                  <a:latin typeface="Cambria Math" panose="02040503050406030204" pitchFamily="18" charset="0"/>
                </a:rPr>
                <m:t>𝑤</m:t>
              </m:r>
            </m:oMath>
          </a14:m>
          <a:r>
            <a:rPr lang="pt-BR" sz="2100" kern="1200" dirty="0"/>
            <a:t> ou atributo de uma entrada.</a:t>
          </a:r>
        </a:p>
      </dsp:txBody>
      <dsp:txXfrm>
        <a:off x="588" y="1888643"/>
        <a:ext cx="2294148" cy="1376489"/>
      </dsp:txXfrm>
    </dsp:sp>
    <dsp:sp modelId="{B057D0E6-C4C2-49CF-B880-9DDA1DD73C81}">
      <dsp:nvSpPr>
        <dsp:cNvPr id="0" name=""/>
        <dsp:cNvSpPr/>
      </dsp:nvSpPr>
      <dsp:spPr>
        <a:xfrm>
          <a:off x="2524151" y="1888643"/>
          <a:ext cx="2294148" cy="13764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pt-BR" sz="2100" i="1" kern="1200" smtClean="0">
                  <a:latin typeface="Cambria Math" panose="02040503050406030204" pitchFamily="18" charset="0"/>
                </a:rPr>
                <m:t>𝑏</m:t>
              </m:r>
              <m:r>
                <a:rPr lang="pt-BR" sz="2100" b="0" i="1" kern="1200" smtClean="0">
                  <a:latin typeface="Cambria Math" panose="02040503050406030204" pitchFamily="18" charset="0"/>
                </a:rPr>
                <m:t>: </m:t>
              </m:r>
            </m:oMath>
          </a14:m>
          <a:r>
            <a:rPr lang="pt-BR" sz="2100" kern="1200" dirty="0"/>
            <a:t>valor de ajuste para ativação.</a:t>
          </a:r>
        </a:p>
      </dsp:txBody>
      <dsp:txXfrm>
        <a:off x="2524151" y="1888643"/>
        <a:ext cx="2294148" cy="137648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9E67B-3287-431B-9CCC-1A18FC6D79DF}">
      <dsp:nvSpPr>
        <dsp:cNvPr id="0" name=""/>
        <dsp:cNvSpPr/>
      </dsp:nvSpPr>
      <dsp:spPr>
        <a:xfrm>
          <a:off x="198" y="965739"/>
          <a:ext cx="2587307" cy="15523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Como tratar erros descobertos nas camadas e ajustar os pesos retroativamente? </a:t>
          </a:r>
        </a:p>
      </dsp:txBody>
      <dsp:txXfrm>
        <a:off x="198" y="965739"/>
        <a:ext cx="2587307" cy="1552384"/>
      </dsp:txXfrm>
    </dsp:sp>
    <dsp:sp modelId="{9050DA58-A168-4C77-86CA-B4478AEA760A}">
      <dsp:nvSpPr>
        <dsp:cNvPr id="0" name=""/>
        <dsp:cNvSpPr/>
      </dsp:nvSpPr>
      <dsp:spPr>
        <a:xfrm>
          <a:off x="2660911" y="1620432"/>
          <a:ext cx="388096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B06C08-6CAC-4B68-BE57-BB395B9D2318}">
      <dsp:nvSpPr>
        <dsp:cNvPr id="0" name=""/>
        <dsp:cNvSpPr/>
      </dsp:nvSpPr>
      <dsp:spPr>
        <a:xfrm>
          <a:off x="3122414" y="965739"/>
          <a:ext cx="2587307" cy="15523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Algoritmo </a:t>
          </a:r>
          <a:r>
            <a:rPr lang="pt-BR" sz="1700" kern="1200" dirty="0"/>
            <a:t>de </a:t>
          </a:r>
          <a:r>
            <a:rPr lang="pt-BR" sz="1700" kern="1200" dirty="0" err="1"/>
            <a:t>Backpropagation</a:t>
          </a:r>
          <a:r>
            <a:rPr lang="pt-BR" sz="1700" kern="1200" dirty="0"/>
            <a:t>.</a:t>
          </a:r>
        </a:p>
      </dsp:txBody>
      <dsp:txXfrm>
        <a:off x="3122414" y="965739"/>
        <a:ext cx="2587307" cy="155238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9E67B-3287-431B-9CCC-1A18FC6D79DF}">
      <dsp:nvSpPr>
        <dsp:cNvPr id="0" name=""/>
        <dsp:cNvSpPr/>
      </dsp:nvSpPr>
      <dsp:spPr>
        <a:xfrm>
          <a:off x="0" y="0"/>
          <a:ext cx="3488449" cy="1780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Como calcular a primeira derivada parcial?</a:t>
          </a:r>
        </a:p>
      </dsp:txBody>
      <dsp:txXfrm>
        <a:off x="0" y="0"/>
        <a:ext cx="3488449" cy="178026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9E67B-3287-431B-9CCC-1A18FC6D79DF}">
      <dsp:nvSpPr>
        <dsp:cNvPr id="0" name=""/>
        <dsp:cNvSpPr/>
      </dsp:nvSpPr>
      <dsp:spPr>
        <a:xfrm>
          <a:off x="0" y="0"/>
          <a:ext cx="3488449" cy="178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Como calcular a segunda derivada parcial?</a:t>
          </a:r>
        </a:p>
      </dsp:txBody>
      <dsp:txXfrm>
        <a:off x="0" y="0"/>
        <a:ext cx="3488449" cy="17802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E9E67B-3287-431B-9CCC-1A18FC6D79DF}">
      <dsp:nvSpPr>
        <dsp:cNvPr id="0" name=""/>
        <dsp:cNvSpPr/>
      </dsp:nvSpPr>
      <dsp:spPr>
        <a:xfrm>
          <a:off x="0" y="0"/>
          <a:ext cx="3488449" cy="17802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Como calcular a terceira derivada parcial?</a:t>
          </a:r>
        </a:p>
      </dsp:txBody>
      <dsp:txXfrm>
        <a:off x="0" y="0"/>
        <a:ext cx="3488449" cy="1780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0E8A2D-00B8-4346-87A9-4E4622110973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Dendritos recebem sinais de outros neurônios</a:t>
          </a:r>
        </a:p>
      </dsp:txBody>
      <dsp:txXfrm>
        <a:off x="588" y="282739"/>
        <a:ext cx="2294148" cy="1376489"/>
      </dsp:txXfrm>
    </dsp:sp>
    <dsp:sp modelId="{828586D7-21F0-4A3F-815D-8C1783A44124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Neurônio agrega os sinais recebidos de todos os neurônios</a:t>
          </a:r>
        </a:p>
      </dsp:txBody>
      <dsp:txXfrm>
        <a:off x="2524151" y="282739"/>
        <a:ext cx="2294148" cy="1376489"/>
      </dsp:txXfrm>
    </dsp:sp>
    <dsp:sp modelId="{7260F090-4BC7-408D-A1C3-8E7D06DB1509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Axônio transmite impulso se limiar for superado</a:t>
          </a:r>
          <a:endParaRPr lang="pt-BR" sz="2000" kern="1200" dirty="0"/>
        </a:p>
      </dsp:txBody>
      <dsp:txXfrm>
        <a:off x="1262369" y="1888643"/>
        <a:ext cx="2294148" cy="137648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30C49-2C24-4F4E-B987-E01E2309CBD8}">
      <dsp:nvSpPr>
        <dsp:cNvPr id="0" name=""/>
        <dsp:cNvSpPr/>
      </dsp:nvSpPr>
      <dsp:spPr>
        <a:xfrm>
          <a:off x="0" y="306756"/>
          <a:ext cx="4818888" cy="14297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Com base no erro calculado retroativamente, vamos ajustar os pesos das camadas!</a:t>
          </a:r>
        </a:p>
      </dsp:txBody>
      <dsp:txXfrm>
        <a:off x="69794" y="376550"/>
        <a:ext cx="4679300" cy="1290152"/>
      </dsp:txXfrm>
    </dsp:sp>
    <dsp:sp modelId="{61F9DD8F-6E27-4D7F-AB5A-A25C88934EBD}">
      <dsp:nvSpPr>
        <dsp:cNvPr id="0" name=""/>
        <dsp:cNvSpPr/>
      </dsp:nvSpPr>
      <dsp:spPr>
        <a:xfrm>
          <a:off x="0" y="1811376"/>
          <a:ext cx="4818888" cy="14297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Como ajustar os pesos?</a:t>
          </a:r>
        </a:p>
      </dsp:txBody>
      <dsp:txXfrm>
        <a:off x="69794" y="1881170"/>
        <a:ext cx="4679300" cy="129015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F7EC6-864B-4C10-98E5-39398862783C}">
      <dsp:nvSpPr>
        <dsp:cNvPr id="0" name=""/>
        <dsp:cNvSpPr/>
      </dsp:nvSpPr>
      <dsp:spPr>
        <a:xfrm>
          <a:off x="588" y="1009411"/>
          <a:ext cx="2064733" cy="1311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6368D0-91C0-4164-82A9-AE6AA8C78C84}">
      <dsp:nvSpPr>
        <dsp:cNvPr id="0" name=""/>
        <dsp:cNvSpPr/>
      </dsp:nvSpPr>
      <dsp:spPr>
        <a:xfrm>
          <a:off x="230003" y="1227355"/>
          <a:ext cx="2064733" cy="1311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Na camada oculta, ter um neurônio para a operação OR e um neurônio para operação NOT AND</a:t>
          </a:r>
        </a:p>
      </dsp:txBody>
      <dsp:txXfrm>
        <a:off x="268404" y="1265756"/>
        <a:ext cx="1987931" cy="1234303"/>
      </dsp:txXfrm>
    </dsp:sp>
    <dsp:sp modelId="{88FC1F34-B737-43EC-A3E3-C596C35119B2}">
      <dsp:nvSpPr>
        <dsp:cNvPr id="0" name=""/>
        <dsp:cNvSpPr/>
      </dsp:nvSpPr>
      <dsp:spPr>
        <a:xfrm>
          <a:off x="2524151" y="1009411"/>
          <a:ext cx="2064733" cy="13111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2C31482-1681-4270-9BF4-04C51B001509}">
      <dsp:nvSpPr>
        <dsp:cNvPr id="0" name=""/>
        <dsp:cNvSpPr/>
      </dsp:nvSpPr>
      <dsp:spPr>
        <a:xfrm>
          <a:off x="2753566" y="1227355"/>
          <a:ext cx="2064733" cy="13111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/>
            <a:t>Na camada saída, ter um neurônio para agregação dos resultados da camada oculta (AND).</a:t>
          </a:r>
        </a:p>
      </dsp:txBody>
      <dsp:txXfrm>
        <a:off x="2791967" y="1265756"/>
        <a:ext cx="1987931" cy="123430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7F4CD-5C56-490E-BC16-DDF89B4E407F}">
      <dsp:nvSpPr>
        <dsp:cNvPr id="0" name=""/>
        <dsp:cNvSpPr/>
      </dsp:nvSpPr>
      <dsp:spPr>
        <a:xfrm>
          <a:off x="-4971122" y="-767406"/>
          <a:ext cx="5965080" cy="5965080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D4C3D-0E0A-4C48-BE02-1519BD9FE8D7}">
      <dsp:nvSpPr>
        <dsp:cNvPr id="0" name=""/>
        <dsp:cNvSpPr/>
      </dsp:nvSpPr>
      <dsp:spPr>
        <a:xfrm>
          <a:off x="814394" y="632908"/>
          <a:ext cx="5087908" cy="12656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4601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Paradigma Orientado a Objetos</a:t>
          </a:r>
        </a:p>
      </dsp:txBody>
      <dsp:txXfrm>
        <a:off x="814394" y="632908"/>
        <a:ext cx="5087908" cy="1265638"/>
      </dsp:txXfrm>
    </dsp:sp>
    <dsp:sp modelId="{9EF6AE94-79C7-45DB-8D68-F6ED7D450769}">
      <dsp:nvSpPr>
        <dsp:cNvPr id="0" name=""/>
        <dsp:cNvSpPr/>
      </dsp:nvSpPr>
      <dsp:spPr>
        <a:xfrm>
          <a:off x="23369" y="474703"/>
          <a:ext cx="1582048" cy="1582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D7077-7A93-4078-8DA5-A680B220E8BB}">
      <dsp:nvSpPr>
        <dsp:cNvPr id="0" name=""/>
        <dsp:cNvSpPr/>
      </dsp:nvSpPr>
      <dsp:spPr>
        <a:xfrm>
          <a:off x="814394" y="2531720"/>
          <a:ext cx="5087908" cy="126563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04601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/>
            <a:t>Linguagem Python.</a:t>
          </a:r>
        </a:p>
      </dsp:txBody>
      <dsp:txXfrm>
        <a:off x="814394" y="2531720"/>
        <a:ext cx="5087908" cy="1265638"/>
      </dsp:txXfrm>
    </dsp:sp>
    <dsp:sp modelId="{7AB647AB-888A-4F9D-BFA6-DE3036C0BDA5}">
      <dsp:nvSpPr>
        <dsp:cNvPr id="0" name=""/>
        <dsp:cNvSpPr/>
      </dsp:nvSpPr>
      <dsp:spPr>
        <a:xfrm>
          <a:off x="23369" y="2373516"/>
          <a:ext cx="1582048" cy="1582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E78B5-6C7F-4237-BCB4-5A396B3732AA}">
      <dsp:nvSpPr>
        <dsp:cNvPr id="0" name=""/>
        <dsp:cNvSpPr/>
      </dsp:nvSpPr>
      <dsp:spPr>
        <a:xfrm>
          <a:off x="0" y="48433"/>
          <a:ext cx="4818888" cy="16909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Na década de 1940, McCulloch e Pitts propuseram um modelo matemático do neurônio.</a:t>
          </a:r>
        </a:p>
      </dsp:txBody>
      <dsp:txXfrm>
        <a:off x="82545" y="130978"/>
        <a:ext cx="4653798" cy="1525852"/>
      </dsp:txXfrm>
    </dsp:sp>
    <dsp:sp modelId="{247D0380-D1F2-48E9-B63F-9D3CD34F7EB7}">
      <dsp:nvSpPr>
        <dsp:cNvPr id="0" name=""/>
        <dsp:cNvSpPr/>
      </dsp:nvSpPr>
      <dsp:spPr>
        <a:xfrm>
          <a:off x="0" y="1808496"/>
          <a:ext cx="4818888" cy="1690942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Já nos anos 1950, Frank Rosenblatt criou o Perceptron, o primeiro modelo de rede capaz de aprender tarefas simples.</a:t>
          </a:r>
        </a:p>
      </dsp:txBody>
      <dsp:txXfrm>
        <a:off x="82545" y="1891041"/>
        <a:ext cx="4653798" cy="1525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E78B5-6C7F-4237-BCB4-5A396B3732AA}">
      <dsp:nvSpPr>
        <dsp:cNvPr id="0" name=""/>
        <dsp:cNvSpPr/>
      </dsp:nvSpPr>
      <dsp:spPr>
        <a:xfrm>
          <a:off x="0" y="27260"/>
          <a:ext cx="4818888" cy="11337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Entradas são um conjunto de atributos (a) que você deseja que uma rede neural aprenda.</a:t>
          </a:r>
        </a:p>
      </dsp:txBody>
      <dsp:txXfrm>
        <a:off x="55344" y="82604"/>
        <a:ext cx="4708200" cy="1023042"/>
      </dsp:txXfrm>
    </dsp:sp>
    <dsp:sp modelId="{4B331905-591E-4612-8850-789A01DD4062}">
      <dsp:nvSpPr>
        <dsp:cNvPr id="0" name=""/>
        <dsp:cNvSpPr/>
      </dsp:nvSpPr>
      <dsp:spPr>
        <a:xfrm>
          <a:off x="0" y="1207071"/>
          <a:ext cx="4818888" cy="113373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Por exemplo, você gostaria de aprender sobre o perfil socioeconômico de uma população. A amostra pode ter como base o salario bruto e a idade. </a:t>
          </a:r>
        </a:p>
      </dsp:txBody>
      <dsp:txXfrm>
        <a:off x="55344" y="1262415"/>
        <a:ext cx="4708200" cy="1023042"/>
      </dsp:txXfrm>
    </dsp:sp>
    <dsp:sp modelId="{466E82F9-5AF0-45C4-AC9B-2513C14F2A9D}">
      <dsp:nvSpPr>
        <dsp:cNvPr id="0" name=""/>
        <dsp:cNvSpPr/>
      </dsp:nvSpPr>
      <dsp:spPr>
        <a:xfrm>
          <a:off x="0" y="2386881"/>
          <a:ext cx="4818888" cy="113373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Como estão em domínio de valores distintos, os atributos das amostras são convertidas para um intervalo entre 0 e 1</a:t>
          </a:r>
          <a:endParaRPr lang="pt-BR" sz="1600" kern="1200"/>
        </a:p>
      </dsp:txBody>
      <dsp:txXfrm>
        <a:off x="55344" y="2442225"/>
        <a:ext cx="4708200" cy="1023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AF657-0710-4813-9A54-F3DE45BB81A8}">
      <dsp:nvSpPr>
        <dsp:cNvPr id="0" name=""/>
        <dsp:cNvSpPr/>
      </dsp:nvSpPr>
      <dsp:spPr>
        <a:xfrm>
          <a:off x="549066" y="2147"/>
          <a:ext cx="1771788" cy="10630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 Seja Pessoa 1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600" kern="1200"/>
            <a:t> e Pessoa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2 </m:t>
                  </m:r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pt-BR" sz="1600" kern="1200"/>
            <a:t> . </a:t>
          </a:r>
        </a:p>
      </dsp:txBody>
      <dsp:txXfrm>
        <a:off x="549066" y="2147"/>
        <a:ext cx="1771788" cy="1063073"/>
      </dsp:txXfrm>
    </dsp:sp>
    <dsp:sp modelId="{D763DF00-B790-4F2D-A022-1C92E85EEFD4}">
      <dsp:nvSpPr>
        <dsp:cNvPr id="0" name=""/>
        <dsp:cNvSpPr/>
      </dsp:nvSpPr>
      <dsp:spPr>
        <a:xfrm>
          <a:off x="2498033" y="2147"/>
          <a:ext cx="1771788" cy="1063073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pt-BR" sz="1600" kern="1200"/>
            <a:t> possui 49 anos e salário de R$ 20.000,00. </a:t>
          </a:r>
        </a:p>
      </dsp:txBody>
      <dsp:txXfrm>
        <a:off x="2498033" y="2147"/>
        <a:ext cx="1771788" cy="1063073"/>
      </dsp:txXfrm>
    </dsp:sp>
    <dsp:sp modelId="{A0C907A6-6C7E-4B78-ACC6-DDAAF751FAEA}">
      <dsp:nvSpPr>
        <dsp:cNvPr id="0" name=""/>
        <dsp:cNvSpPr/>
      </dsp:nvSpPr>
      <dsp:spPr>
        <a:xfrm>
          <a:off x="549066" y="1242399"/>
          <a:ext cx="1771788" cy="1063073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pt-BR" sz="1600" kern="1200" dirty="0"/>
            <a:t> possui 24 anos e salário de R$5.000,00.</a:t>
          </a:r>
        </a:p>
      </dsp:txBody>
      <dsp:txXfrm>
        <a:off x="549066" y="1242399"/>
        <a:ext cx="1771788" cy="1063073"/>
      </dsp:txXfrm>
    </dsp:sp>
    <dsp:sp modelId="{CCFAEC4C-8930-4FB4-AFE4-15C42AF32A0A}">
      <dsp:nvSpPr>
        <dsp:cNvPr id="0" name=""/>
        <dsp:cNvSpPr/>
      </dsp:nvSpPr>
      <dsp:spPr>
        <a:xfrm>
          <a:off x="2498033" y="1242399"/>
          <a:ext cx="1771788" cy="1063073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Convertemos os atributos utilizando o método Min-Max.</a:t>
          </a:r>
        </a:p>
      </dsp:txBody>
      <dsp:txXfrm>
        <a:off x="2498033" y="1242399"/>
        <a:ext cx="1771788" cy="1063073"/>
      </dsp:txXfrm>
    </dsp:sp>
    <dsp:sp modelId="{0ACBE157-0409-43E4-B75A-A24020A4A90F}">
      <dsp:nvSpPr>
        <dsp:cNvPr id="0" name=""/>
        <dsp:cNvSpPr/>
      </dsp:nvSpPr>
      <dsp:spPr>
        <a:xfrm>
          <a:off x="549066" y="2482651"/>
          <a:ext cx="1771788" cy="1063073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Seja 18 anos e 120 anos as idades mínima e máxima.</a:t>
          </a:r>
        </a:p>
      </dsp:txBody>
      <dsp:txXfrm>
        <a:off x="549066" y="2482651"/>
        <a:ext cx="1771788" cy="1063073"/>
      </dsp:txXfrm>
    </dsp:sp>
    <dsp:sp modelId="{EBA3FFCE-A520-4AC5-B7CB-98FC4BB4F001}">
      <dsp:nvSpPr>
        <dsp:cNvPr id="0" name=""/>
        <dsp:cNvSpPr/>
      </dsp:nvSpPr>
      <dsp:spPr>
        <a:xfrm>
          <a:off x="2498033" y="2482651"/>
          <a:ext cx="1771788" cy="1063073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Seja R$1.200,00 e R$30.000,00 os salários mínimo e máximos. </a:t>
          </a:r>
        </a:p>
      </dsp:txBody>
      <dsp:txXfrm>
        <a:off x="2498033" y="2482651"/>
        <a:ext cx="1771788" cy="10630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281DD-9D55-437A-99B3-9A7495600A31}">
      <dsp:nvSpPr>
        <dsp:cNvPr id="0" name=""/>
        <dsp:cNvSpPr/>
      </dsp:nvSpPr>
      <dsp:spPr>
        <a:xfrm>
          <a:off x="0" y="57861"/>
          <a:ext cx="4818888" cy="11056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Neurônio </a:t>
          </a:r>
          <a14:m xmlns:a14="http://schemas.microsoft.com/office/drawing/2010/main">
            <m:oMath xmlns:m="http://schemas.openxmlformats.org/officeDocument/2006/math">
              <m:r>
                <a:rPr lang="pt-BR" sz="20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pt-BR" sz="2000" kern="1200" dirty="0"/>
            <a:t> é representado pelos pesos.</a:t>
          </a:r>
        </a:p>
      </dsp:txBody>
      <dsp:txXfrm>
        <a:off x="53973" y="111834"/>
        <a:ext cx="4710942" cy="997704"/>
      </dsp:txXfrm>
    </dsp:sp>
    <dsp:sp modelId="{B8212BFD-6770-414C-B0D4-E51650DF1A73}">
      <dsp:nvSpPr>
        <dsp:cNvPr id="0" name=""/>
        <dsp:cNvSpPr/>
      </dsp:nvSpPr>
      <dsp:spPr>
        <a:xfrm>
          <a:off x="0" y="1221111"/>
          <a:ext cx="4818888" cy="110565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Requer vetor de pesos </a:t>
          </a:r>
          <a14:m xmlns:a14="http://schemas.microsoft.com/office/drawing/2010/main">
            <m:oMath xmlns:m="http://schemas.openxmlformats.org/officeDocument/2006/math">
              <m:r>
                <a:rPr lang="pt-BR" sz="2000" b="0" i="1" kern="1200" smtClean="0">
                  <a:latin typeface="Cambria Math" panose="02040503050406030204" pitchFamily="18" charset="0"/>
                </a:rPr>
                <m:t>𝑤</m:t>
              </m:r>
            </m:oMath>
          </a14:m>
          <a:r>
            <a:rPr lang="pt-BR" sz="2000" kern="1200" dirty="0"/>
            <a:t> com o quantitativo de valores para cada amostra existente. </a:t>
          </a:r>
        </a:p>
      </dsp:txBody>
      <dsp:txXfrm>
        <a:off x="53973" y="1275084"/>
        <a:ext cx="4710942" cy="997704"/>
      </dsp:txXfrm>
    </dsp:sp>
    <dsp:sp modelId="{754B82B8-C3EF-4495-A06A-898D8F71844E}">
      <dsp:nvSpPr>
        <dsp:cNvPr id="0" name=""/>
        <dsp:cNvSpPr/>
      </dsp:nvSpPr>
      <dsp:spPr>
        <a:xfrm>
          <a:off x="0" y="2384360"/>
          <a:ext cx="4818888" cy="110565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 inicialização pode ser com valores pré-fixados ou por função randômica </a:t>
          </a:r>
          <a14:m xmlns:a14="http://schemas.microsoft.com/office/drawing/2010/main">
            <m:oMath xmlns:m="http://schemas.openxmlformats.org/officeDocument/2006/math">
              <m:r>
                <a:rPr lang="pt-BR" sz="2000" b="0" i="1" kern="1200" smtClean="0">
                  <a:latin typeface="Cambria Math" panose="02040503050406030204" pitchFamily="18" charset="0"/>
                </a:rPr>
                <m:t>𝑟</m:t>
              </m:r>
            </m:oMath>
          </a14:m>
          <a:r>
            <a:rPr lang="pt-BR" sz="2000" kern="1200" dirty="0"/>
            <a:t>.</a:t>
          </a:r>
        </a:p>
      </dsp:txBody>
      <dsp:txXfrm>
        <a:off x="53973" y="2438333"/>
        <a:ext cx="4710942" cy="9977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26D90-D740-4FB6-9A3B-27D65718A409}">
      <dsp:nvSpPr>
        <dsp:cNvPr id="0" name=""/>
        <dsp:cNvSpPr/>
      </dsp:nvSpPr>
      <dsp:spPr>
        <a:xfrm>
          <a:off x="549066" y="2147"/>
          <a:ext cx="1771788" cy="10630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pt-BR" sz="1600" kern="1200"/>
            <a:t>:</a:t>
          </a:r>
          <a:r>
            <a:rPr lang="pt-BR" sz="1600" i="1" kern="1200"/>
            <a:t> i-</a:t>
          </a:r>
          <a:r>
            <a:rPr lang="pt-BR" sz="1600" i="1" kern="1200" err="1"/>
            <a:t>ésimo</a:t>
          </a:r>
          <a:r>
            <a:rPr lang="pt-BR" sz="1600" kern="1200"/>
            <a:t> atributo a ser considerada no aprendizado.</a:t>
          </a:r>
        </a:p>
      </dsp:txBody>
      <dsp:txXfrm>
        <a:off x="549066" y="2147"/>
        <a:ext cx="1771788" cy="1063073"/>
      </dsp:txXfrm>
    </dsp:sp>
    <dsp:sp modelId="{CD62395E-E39B-420E-913E-4F7AC3400C88}">
      <dsp:nvSpPr>
        <dsp:cNvPr id="0" name=""/>
        <dsp:cNvSpPr/>
      </dsp:nvSpPr>
      <dsp:spPr>
        <a:xfrm>
          <a:off x="2498033" y="2147"/>
          <a:ext cx="1771788" cy="10630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𝑤</m:t>
                  </m:r>
                </m:e>
                <m:sub>
                  <m:r>
                    <a:rPr lang="pt-BR" sz="16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pt-BR" sz="1600" kern="1200"/>
            <a:t>: </a:t>
          </a:r>
          <a:r>
            <a:rPr lang="pt-BR" sz="1600" i="1" kern="1200"/>
            <a:t>i-</a:t>
          </a:r>
          <a:r>
            <a:rPr lang="pt-BR" sz="1600" i="1" kern="1200" err="1"/>
            <a:t>ésimo</a:t>
          </a:r>
          <a:r>
            <a:rPr lang="pt-BR" sz="1600" kern="1200"/>
            <a:t> peso do neurônio.</a:t>
          </a:r>
        </a:p>
      </dsp:txBody>
      <dsp:txXfrm>
        <a:off x="2498033" y="2147"/>
        <a:ext cx="1771788" cy="1063073"/>
      </dsp:txXfrm>
    </dsp:sp>
    <dsp:sp modelId="{C91167A3-D721-47F7-A094-B8D78F6E71D8}">
      <dsp:nvSpPr>
        <dsp:cNvPr id="0" name=""/>
        <dsp:cNvSpPr/>
      </dsp:nvSpPr>
      <dsp:spPr>
        <a:xfrm>
          <a:off x="549066" y="1242399"/>
          <a:ext cx="1771788" cy="10630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pt-BR" sz="1600" i="1" kern="1200" smtClean="0">
                  <a:latin typeface="Cambria Math" panose="02040503050406030204" pitchFamily="18" charset="0"/>
                </a:rPr>
                <m:t>𝑏</m:t>
              </m:r>
              <m:r>
                <a:rPr lang="pt-BR" sz="1600" b="0" i="1" kern="1200" smtClean="0">
                  <a:latin typeface="Cambria Math" panose="02040503050406030204" pitchFamily="18" charset="0"/>
                </a:rPr>
                <m:t>: </m:t>
              </m:r>
            </m:oMath>
          </a14:m>
          <a:r>
            <a:rPr lang="pt-BR" sz="1600" kern="1200" dirty="0"/>
            <a:t>valor de ajuste para ativação.</a:t>
          </a:r>
        </a:p>
      </dsp:txBody>
      <dsp:txXfrm>
        <a:off x="549066" y="1242399"/>
        <a:ext cx="1771788" cy="1063073"/>
      </dsp:txXfrm>
    </dsp:sp>
    <dsp:sp modelId="{AFB9DAEE-214B-44AA-9A5B-BCDBDFBF20BA}">
      <dsp:nvSpPr>
        <dsp:cNvPr id="0" name=""/>
        <dsp:cNvSpPr/>
      </dsp:nvSpPr>
      <dsp:spPr>
        <a:xfrm>
          <a:off x="2498033" y="1242399"/>
          <a:ext cx="1771788" cy="10630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ɸ</a:t>
          </a:r>
          <a:r>
            <a:rPr lang="pt-BR" sz="1600" kern="1200" dirty="0"/>
            <a:t>: função de ativação. </a:t>
          </a:r>
        </a:p>
      </dsp:txBody>
      <dsp:txXfrm>
        <a:off x="2498033" y="1242399"/>
        <a:ext cx="1771788" cy="1063073"/>
      </dsp:txXfrm>
    </dsp:sp>
    <dsp:sp modelId="{E3F66A53-6069-4B23-80DD-CA1A7B6C0BD4}">
      <dsp:nvSpPr>
        <dsp:cNvPr id="0" name=""/>
        <dsp:cNvSpPr/>
      </dsp:nvSpPr>
      <dsp:spPr>
        <a:xfrm>
          <a:off x="1523549" y="2482651"/>
          <a:ext cx="1771788" cy="106307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pt-BR" sz="1600" i="1" kern="1200" smtClean="0">
                  <a:latin typeface="Cambria Math" panose="02040503050406030204" pitchFamily="18" charset="0"/>
                </a:rPr>
                <m:t>𝑦</m:t>
              </m:r>
            </m:oMath>
          </a14:m>
          <a:r>
            <a:rPr lang="pt-BR" sz="1600" kern="1200" dirty="0"/>
            <a:t>: saída do neurônio.</a:t>
          </a:r>
        </a:p>
      </dsp:txBody>
      <dsp:txXfrm>
        <a:off x="1523549" y="2482651"/>
        <a:ext cx="1771788" cy="10630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CBB4D-FB8A-412F-8033-03789E2C9C8D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Modelo de rede neural de camada única, usada para classificação binária.</a:t>
          </a:r>
        </a:p>
      </dsp:txBody>
      <dsp:txXfrm>
        <a:off x="588" y="282739"/>
        <a:ext cx="2294148" cy="1376489"/>
      </dsp:txXfrm>
    </dsp:sp>
    <dsp:sp modelId="{CEDBF2AE-A904-4CE1-876A-A250980CF12A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Requer exemplos de entrada </a:t>
          </a:r>
          <a14:m xmlns:a14="http://schemas.microsoft.com/office/drawing/2010/main">
            <m:oMath xmlns:m="http://schemas.openxmlformats.org/officeDocument/2006/math">
              <m:r>
                <a:rPr lang="pt-BR" sz="16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pt-BR" sz="1600" kern="1200" dirty="0"/>
            <a:t> e a respectiva saída esperada (</a:t>
          </a:r>
          <a:r>
            <a:rPr lang="pt-BR" sz="1600" i="1" kern="1200" dirty="0" err="1"/>
            <a:t>ground</a:t>
          </a:r>
          <a:r>
            <a:rPr lang="pt-BR" sz="1600" i="1" kern="1200" dirty="0"/>
            <a:t> </a:t>
          </a:r>
          <a:r>
            <a:rPr lang="pt-BR" sz="1600" i="1" kern="1200" dirty="0" err="1"/>
            <a:t>truth</a:t>
          </a:r>
          <a:r>
            <a:rPr lang="pt-BR" sz="1600" kern="1200" dirty="0"/>
            <a:t>) </a:t>
          </a:r>
          <a14:m xmlns:a14="http://schemas.microsoft.com/office/drawing/2010/main">
            <m:oMath xmlns:m="http://schemas.openxmlformats.org/officeDocument/2006/math">
              <m:r>
                <a:rPr lang="pt-BR" sz="1600" b="0" i="1" kern="1200" dirty="0" smtClean="0">
                  <a:latin typeface="Cambria Math" panose="02040503050406030204" pitchFamily="18" charset="0"/>
                </a:rPr>
                <m:t>𝑔</m:t>
              </m:r>
            </m:oMath>
          </a14:m>
          <a:r>
            <a:rPr lang="pt-BR" sz="1600" kern="1200" dirty="0"/>
            <a:t> e consecutivas iterações.</a:t>
          </a:r>
        </a:p>
      </dsp:txBody>
      <dsp:txXfrm>
        <a:off x="2524151" y="282739"/>
        <a:ext cx="2294148" cy="1376489"/>
      </dsp:txXfrm>
    </dsp:sp>
    <dsp:sp modelId="{1737203C-2398-4ADE-8DB1-AAB7ED0AA28C}">
      <dsp:nvSpPr>
        <dsp:cNvPr id="0" name=""/>
        <dsp:cNvSpPr/>
      </dsp:nvSpPr>
      <dsp:spPr>
        <a:xfrm>
          <a:off x="588" y="1888643"/>
          <a:ext cx="2294148" cy="13764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É limitada à classificação binária, não sendo capaz de lidar com problemas não-lineares</a:t>
          </a:r>
          <a:endParaRPr lang="pt-BR" sz="1600" kern="1200" dirty="0"/>
        </a:p>
      </dsp:txBody>
      <dsp:txXfrm>
        <a:off x="588" y="1888643"/>
        <a:ext cx="2294148" cy="1376489"/>
      </dsp:txXfrm>
    </dsp:sp>
    <dsp:sp modelId="{67F9B930-DC6B-40B1-82C0-4A4F97734EF1}">
      <dsp:nvSpPr>
        <dsp:cNvPr id="0" name=""/>
        <dsp:cNvSpPr/>
      </dsp:nvSpPr>
      <dsp:spPr>
        <a:xfrm>
          <a:off x="2524151" y="1888643"/>
          <a:ext cx="2294148" cy="1376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Ajusta os pesos em função do erro </a:t>
          </a:r>
          <a:r>
            <a:rPr lang="el-G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ε</a:t>
          </a:r>
          <a:r>
            <a:rPr lang="pt-B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sz="1600" kern="1200" dirty="0"/>
            <a:t>um parâmetro </a:t>
          </a:r>
          <a:r>
            <a:rPr lang="el-G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η</a:t>
          </a:r>
          <a:r>
            <a:rPr lang="pt-BR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-BR" sz="1600" kern="1200" dirty="0"/>
            <a:t>que indica a taxa de aprendizado.</a:t>
          </a:r>
        </a:p>
      </dsp:txBody>
      <dsp:txXfrm>
        <a:off x="2524151" y="1888643"/>
        <a:ext cx="2294148" cy="13764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D6A172-AC5B-4427-AA36-56F1B1BCB0A5}">
      <dsp:nvSpPr>
        <dsp:cNvPr id="0" name=""/>
        <dsp:cNvSpPr/>
      </dsp:nvSpPr>
      <dsp:spPr>
        <a:xfrm>
          <a:off x="588" y="282739"/>
          <a:ext cx="2294148" cy="13764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Um exemplo com a porta AND.</a:t>
          </a:r>
        </a:p>
      </dsp:txBody>
      <dsp:txXfrm>
        <a:off x="588" y="282739"/>
        <a:ext cx="2294148" cy="1376489"/>
      </dsp:txXfrm>
    </dsp:sp>
    <dsp:sp modelId="{01DA9F0D-D0FA-4E8D-AA10-D52727924EA3}">
      <dsp:nvSpPr>
        <dsp:cNvPr id="0" name=""/>
        <dsp:cNvSpPr/>
      </dsp:nvSpPr>
      <dsp:spPr>
        <a:xfrm>
          <a:off x="2524151" y="282739"/>
          <a:ext cx="2294148" cy="137648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 Sejam 4 entradas </a:t>
          </a:r>
          <a14:m xmlns:a14="http://schemas.microsoft.com/office/drawing/2010/main">
            <m:oMath xmlns:m="http://schemas.openxmlformats.org/officeDocument/2006/math">
              <m:r>
                <a:rPr lang="pt-BR" sz="2100" b="0" i="1" kern="120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pt-BR" sz="2100" kern="1200" dirty="0"/>
            <a:t> para </a:t>
          </a:r>
          <a14:m xmlns:a14="http://schemas.microsoft.com/office/drawing/2010/main">
            <m:oMath xmlns:m="http://schemas.openxmlformats.org/officeDocument/2006/math">
              <m:r>
                <a:rPr lang="pt-BR" sz="21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21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pt-BR" sz="2100" b="0" i="1" kern="1200" smtClean="0">
                  <a:latin typeface="Cambria Math" panose="02040503050406030204" pitchFamily="18" charset="0"/>
                </a:rPr>
                <m:t>≤4</m:t>
              </m:r>
            </m:oMath>
          </a14:m>
          <a:r>
            <a:rPr lang="pt-BR" sz="2100" kern="1200" dirty="0"/>
            <a:t> com 2 atributos para </a:t>
          </a:r>
          <a14:m xmlns:a14="http://schemas.microsoft.com/office/drawing/2010/main">
            <m:oMath xmlns:m="http://schemas.openxmlformats.org/officeDocument/2006/math">
              <m:r>
                <a:rPr lang="pt-BR" sz="2100" b="0" i="1" kern="1200" smtClean="0">
                  <a:latin typeface="Cambria Math" panose="02040503050406030204" pitchFamily="18" charset="0"/>
                </a:rPr>
                <m:t>0≤</m:t>
              </m:r>
              <m:r>
                <a:rPr lang="pt-BR" sz="21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pt-BR" sz="2100" b="0" i="1" kern="1200" smtClean="0">
                  <a:latin typeface="Cambria Math" panose="02040503050406030204" pitchFamily="18" charset="0"/>
                </a:rPr>
                <m:t>≤2</m:t>
              </m:r>
            </m:oMath>
          </a14:m>
          <a:r>
            <a:rPr lang="pt-BR" sz="2100" kern="1200" dirty="0"/>
            <a:t>.</a:t>
          </a:r>
        </a:p>
      </dsp:txBody>
      <dsp:txXfrm>
        <a:off x="2524151" y="282739"/>
        <a:ext cx="2294148" cy="1376489"/>
      </dsp:txXfrm>
    </dsp:sp>
    <dsp:sp modelId="{AC1CC636-19CD-4107-B0BB-05E147E98F11}">
      <dsp:nvSpPr>
        <dsp:cNvPr id="0" name=""/>
        <dsp:cNvSpPr/>
      </dsp:nvSpPr>
      <dsp:spPr>
        <a:xfrm>
          <a:off x="1262369" y="1888643"/>
          <a:ext cx="2294148" cy="137648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 Assim, temos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pt-BR" sz="2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pt-BR" sz="21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pt-BR" sz="2100" b="0" i="1" kern="1200" smtClean="0">
                      <a:latin typeface="Cambria Math" panose="02040503050406030204" pitchFamily="18" charset="0"/>
                    </a:rPr>
                    <m:t>𝑘𝑖</m:t>
                  </m:r>
                </m:sub>
              </m:sSub>
            </m:oMath>
          </a14:m>
          <a:r>
            <a:rPr lang="pt-BR" sz="2100" kern="1200"/>
            <a:t>.</a:t>
          </a:r>
        </a:p>
      </dsp:txBody>
      <dsp:txXfrm>
        <a:off x="1262369" y="1888643"/>
        <a:ext cx="2294148" cy="1376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14C1DA-DC0C-4911-8961-D84C9D4501E8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E3F4F-1A20-46F4-8294-3EE1847377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90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807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0C34E-3BC9-3447-D65C-E11A6F9B9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18C743F-E81E-344C-80C8-CD01FED00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8163603-B92B-AA09-847D-12EB7652E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280A149-229C-C02B-C01E-C49C831EC4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86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ADDBF-C49C-FB96-D256-221F6C50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8A0FF36-CAFC-0A2A-D2CD-03F54B2A9E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478A73C-8B3F-0655-A228-5BDD017B5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9322A6-87DA-0F81-E775-004070FE2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57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53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359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30635-7136-3DB5-213A-CC8332975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A2674C4-1F1D-A9C0-B82B-B98BB11F2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39D00D-E45A-7482-95A1-7D1D8E54B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9055CF-CD9D-AED2-6A03-D2F8B42BD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119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B79A-EB8E-E77B-9418-E598F1698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2953E23-E510-DB5D-7BA6-8045E64B7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3E3848A-A768-38B0-4AC4-1E15F378A7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FB9F2F-550C-D5B3-6C1C-855FB9E157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87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9254D-6D99-6B91-744F-CBEC273F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E558E53-3ED2-0C51-B091-8840A3E25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251ACE4-029F-FBC8-2925-C676C0517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758046-2C90-BD78-8E4E-0EA65CF4D0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150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3F873-864C-6C14-CA2E-A77FAE5FA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F59CFA-CB3F-F7A6-DCD0-D56EE42D74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3D0F17-87F6-32CC-61A4-C80D5F7D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0A8E56-4E8C-ED49-5B76-25162653B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6205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C79A0-1DC1-54B8-7495-317A5710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862C5D3-7BC7-26DF-AFFE-88A69B9F8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E8075DA-E15C-35D2-5E6F-601586F42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B6E2789-9938-0606-9424-25D019D5B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94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243F5-0945-E9F4-B401-530833E38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DB4AAEF-3E08-F4DF-662A-B50F106E5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319BFD2-25DD-7030-EE1D-5142C91EF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8C8B562-E71F-EB60-3A7E-FF4FE099E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E3F4F-1A20-46F4-8294-3EE1847377E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87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11420-1C70-D59A-E881-FCDF586FC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668A79-64AA-7A1B-7ED0-F2846F105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D31E21-17AC-ED12-7C7B-ADA080BE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5C6D65-2959-339E-DFD6-9DAB4B25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110938-BAE7-A882-FA3C-882F62E9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5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51997-A443-1F41-8EFF-E2997864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0B064D-9737-E1F8-2B7B-BF078C01E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C7C87A-C076-7C65-9188-5DB9202D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C65F37-C7FE-2028-D6FF-C5C29053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B0E067-5A42-1323-C962-C7AEA90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13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5B139D4-2504-03CE-66CF-B4AE03054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F50251-AA97-5514-6062-E0AA0EB70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837519-32EC-7839-DB02-5532761E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00B460-4BA0-1885-C952-802E43842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21148-7CF7-AF56-4004-0B789FF49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20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C8ED1-CBB9-791E-BD9D-EB58BEF7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D599A5-7BBF-AD03-3BF4-4B2AF0F7D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D493578-B3F7-C1E2-C9A6-13DFF551E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D3ABB2-F19A-2726-92DD-A8FB1E82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3264B8-C04C-2C90-7A0F-48BF41FC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228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BE6171-6220-460C-6166-032DAF88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04145-FA2C-F34A-E20B-C38A57C5D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45A00A-0FAF-F135-5E0D-2042C874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4C2C8-3E19-7AE2-268F-B10DA48C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D377342-218D-9B3C-2788-9B7D8095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928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137A2-5E8E-451A-2EA6-E08500948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B357F4-0690-891D-BBE3-E92460F0D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8C436-193A-AD0A-D531-BAA08D2B7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6420FB-A294-D305-C636-7876B314E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9EF0C3-EA23-F007-80FF-310A9DBB3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AF0EE8-D683-9558-B2DF-13128CAC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67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5B879-51BF-EC7A-C78C-CDA06D97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FD66AA-D29B-FD5E-2C8F-5F4A1707C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A7447B-AAA9-3787-7BDD-A93737E92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2EAB01-DA16-BC6D-77BA-B7026D18F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C1D6D4-D3B4-8F75-5B45-DFB8E208A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685A377-0235-31BE-2314-3467A64C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48D1B6-348E-1963-AEEF-D9ABE3C72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70481FE-4F87-5B3F-B254-0A8768A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040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8FCF27-2EBC-C9C6-4C4B-CFB3C560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4464F9-883F-AC44-4438-777B5D683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06FDCB-1EC8-FAF0-24F8-6CC3CAB5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567E66-AE7A-53EC-1402-B603CDBB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557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360CB8-D17B-AAAA-728D-5F8E7069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2DF23E-DE1E-0D81-9D98-69760F54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D7E5AD-1162-01D5-FDDC-4245CA24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88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8901B-A2FC-B8A5-5DEB-F28FEA3E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A8861E-625D-E3AA-C028-CD0B908D3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8BD980-0FCF-D45A-EB67-75F621BAD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775C35-EC1F-7D25-D655-D7B6CE691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AE4C3F-F930-8038-753E-D0F1F8F00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DB9F36-2A3C-D339-A622-A258BE4A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9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61E04-3D65-9B86-0CAC-6AD98834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B74031F-11A4-A6F6-F410-0342E74F0B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2272C8-A180-EFC5-8A89-53AB6BF1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2AC3AB4-1F23-BEEA-D5B8-E859153E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A165EE-1E36-488C-5B63-F0B09B63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3014301-AC4D-1E78-F140-914CF3260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0092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B526A57-23C2-1CCC-F02A-069BB9B90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5AD413-7454-3B2B-DBE2-529D57D4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91D098-C181-533D-AA0E-8DB59553D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6FF4D-8CBE-498A-9F88-A89D3EDC4FC4}" type="datetimeFigureOut">
              <a:rPr lang="pt-BR" smtClean="0"/>
              <a:t>08/06/2025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41F6C5-FBBE-35BD-59B0-C963D639E4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BF63DD-8409-BD22-BD42-91FB6C887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CCFEBB-DC7D-4DE8-B9E4-15251AAEE5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2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8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8.xml"/><Relationship Id="rId5" Type="http://schemas.openxmlformats.org/officeDocument/2006/relationships/diagramData" Target="../diagrams/data11.xml"/><Relationship Id="rId10" Type="http://schemas.openxmlformats.org/officeDocument/2006/relationships/diagramData" Target="../diagrams/data12.xml"/><Relationship Id="rId4" Type="http://schemas.openxmlformats.org/officeDocument/2006/relationships/image" Target="../media/image1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9.xml"/><Relationship Id="rId12" Type="http://schemas.openxmlformats.org/officeDocument/2006/relationships/diagramQuickStyle" Target="../diagrams/quickStyle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13.xml"/><Relationship Id="rId10" Type="http://schemas.openxmlformats.org/officeDocument/2006/relationships/diagramData" Target="../diagrams/data14.xml"/><Relationship Id="rId4" Type="http://schemas.openxmlformats.org/officeDocument/2006/relationships/image" Target="../media/image1.png"/><Relationship Id="rId9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6.xml"/><Relationship Id="rId10" Type="http://schemas.openxmlformats.org/officeDocument/2006/relationships/diagramData" Target="../diagrams/data17.xml"/><Relationship Id="rId4" Type="http://schemas.openxmlformats.org/officeDocument/2006/relationships/image" Target="../media/image1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2.xml"/><Relationship Id="rId5" Type="http://schemas.openxmlformats.org/officeDocument/2006/relationships/diagramData" Target="../diagrams/data18.xml"/><Relationship Id="rId10" Type="http://schemas.openxmlformats.org/officeDocument/2006/relationships/diagramData" Target="../diagrams/data19.xml"/><Relationship Id="rId4" Type="http://schemas.openxmlformats.org/officeDocument/2006/relationships/image" Target="../media/image1.png"/><Relationship Id="rId9" Type="http://schemas.microsoft.com/office/2007/relationships/diagramDrawing" Target="../diagrams/drawing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openxmlformats.org/officeDocument/2006/relationships/diagramColors" Target="../diagrams/colors1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3.xml"/><Relationship Id="rId12" Type="http://schemas.openxmlformats.org/officeDocument/2006/relationships/diagramQuickStyle" Target="../diagrams/quickStyle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20.xml"/><Relationship Id="rId10" Type="http://schemas.openxmlformats.org/officeDocument/2006/relationships/diagramData" Target="../diagrams/data21.xml"/><Relationship Id="rId4" Type="http://schemas.openxmlformats.org/officeDocument/2006/relationships/image" Target="../media/image1.png"/><Relationship Id="rId9" Type="http://schemas.microsoft.com/office/2007/relationships/diagramDrawing" Target="../diagrams/drawing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4.xml"/><Relationship Id="rId13" Type="http://schemas.openxmlformats.org/officeDocument/2006/relationships/diagramQuickStyle" Target="../diagrams/quickStyle14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4.xml"/><Relationship Id="rId12" Type="http://schemas.openxmlformats.org/officeDocument/2006/relationships/diagramLayout" Target="../diagrams/layout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11" Type="http://schemas.openxmlformats.org/officeDocument/2006/relationships/diagramData" Target="../diagrams/data23.xml"/><Relationship Id="rId5" Type="http://schemas.openxmlformats.org/officeDocument/2006/relationships/image" Target="../media/image1.png"/><Relationship Id="rId10" Type="http://schemas.microsoft.com/office/2007/relationships/diagramDrawing" Target="../diagrams/drawing14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4.xml"/><Relationship Id="rId14" Type="http://schemas.openxmlformats.org/officeDocument/2006/relationships/diagramColors" Target="../diagrams/colors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13" Type="http://schemas.openxmlformats.org/officeDocument/2006/relationships/diagramQuickStyle" Target="../diagrams/quickStyle15.xml"/><Relationship Id="rId3" Type="http://schemas.openxmlformats.org/officeDocument/2006/relationships/image" Target="../media/image26.png"/><Relationship Id="rId7" Type="http://schemas.openxmlformats.org/officeDocument/2006/relationships/diagramLayout" Target="../diagrams/layout15.xml"/><Relationship Id="rId12" Type="http://schemas.openxmlformats.org/officeDocument/2006/relationships/diagramLayout" Target="../diagrams/layout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4.xml"/><Relationship Id="rId11" Type="http://schemas.openxmlformats.org/officeDocument/2006/relationships/diagramData" Target="../diagrams/data25.xml"/><Relationship Id="rId5" Type="http://schemas.openxmlformats.org/officeDocument/2006/relationships/image" Target="../media/image1.png"/><Relationship Id="rId10" Type="http://schemas.microsoft.com/office/2007/relationships/diagramDrawing" Target="../diagrams/drawing15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5.xml"/><Relationship Id="rId14" Type="http://schemas.openxmlformats.org/officeDocument/2006/relationships/diagramColors" Target="../diagrams/colors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image" Target="../media/image27.png"/><Relationship Id="rId7" Type="http://schemas.openxmlformats.org/officeDocument/2006/relationships/diagramData" Target="../diagrams/data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microsoft.com/office/2007/relationships/diagramDrawing" Target="../diagrams/drawing16.xml"/><Relationship Id="rId5" Type="http://schemas.openxmlformats.org/officeDocument/2006/relationships/image" Target="../media/image2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7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7.xml"/><Relationship Id="rId11" Type="http://schemas.openxmlformats.org/officeDocument/2006/relationships/image" Target="../media/image29.png"/><Relationship Id="rId5" Type="http://schemas.openxmlformats.org/officeDocument/2006/relationships/image" Target="../media/image1.png"/><Relationship Id="rId10" Type="http://schemas.microsoft.com/office/2007/relationships/diagramDrawing" Target="../diagrams/drawing17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8.xml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microsoft.com/office/2007/relationships/diagramDrawing" Target="../diagrams/drawing1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9.xml"/><Relationship Id="rId11" Type="http://schemas.openxmlformats.org/officeDocument/2006/relationships/image" Target="../media/image31.png"/><Relationship Id="rId5" Type="http://schemas.openxmlformats.org/officeDocument/2006/relationships/image" Target="../media/image1.png"/><Relationship Id="rId10" Type="http://schemas.microsoft.com/office/2007/relationships/diagramDrawing" Target="../diagrams/drawing1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2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0.xml"/><Relationship Id="rId5" Type="http://schemas.openxmlformats.org/officeDocument/2006/relationships/image" Target="../media/image1.png"/><Relationship Id="rId10" Type="http://schemas.microsoft.com/office/2007/relationships/diagramDrawing" Target="../diagrams/drawing20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0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10" Type="http://schemas.openxmlformats.org/officeDocument/2006/relationships/image" Target="../media/image1.png"/><Relationship Id="rId4" Type="http://schemas.openxmlformats.org/officeDocument/2006/relationships/diagramData" Target="../diagrams/data31.xml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www.monolitonimbus.com.br/cerebro/neuronio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.png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9.xml"/><Relationship Id="rId10" Type="http://schemas.openxmlformats.org/officeDocument/2006/relationships/diagramData" Target="../diagrams/data10.xml"/><Relationship Id="rId4" Type="http://schemas.openxmlformats.org/officeDocument/2006/relationships/image" Target="../media/image1.pn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88318-F9F3-4B8B-1C5F-7EEFFCE8E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2060" y="0"/>
            <a:ext cx="8149940" cy="3916363"/>
          </a:xfrm>
        </p:spPr>
        <p:txBody>
          <a:bodyPr>
            <a:normAutofit/>
          </a:bodyPr>
          <a:lstStyle/>
          <a:p>
            <a:r>
              <a:rPr lang="pt-BR" dirty="0"/>
              <a:t>Introdução ao Aprendizado Supervisionado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BD7C76-272C-EE2F-9DD0-0D06E16E9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2060" y="5575300"/>
            <a:ext cx="8149940" cy="1282700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32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Prof. Pablo Rangel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32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Noto Sans Devanagari" pitchFamily="2"/>
            </a:endParaRP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Encarregado da Divisão de Desenvolvimento, Operações e Qualidade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2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Coordenador do </a:t>
            </a:r>
            <a:r>
              <a:rPr lang="pt-BR" sz="2000" b="0" i="1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LaFIAA</a:t>
            </a:r>
            <a:endParaRPr lang="pt-BR" sz="2000" b="0" i="1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Noto Sans Devanagari" pitchFamily="2"/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A199B1-3CBA-07CF-5212-7AB52D75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 flipH="1">
            <a:off x="612820" y="4351077"/>
            <a:ext cx="1047660" cy="180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FA3641-91CE-56E7-9ACC-87E10B90CA0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800" y="183960"/>
            <a:ext cx="3773160" cy="23360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B5F25979-8803-F98E-71FB-2E0F98E193FB}"/>
              </a:ext>
            </a:extLst>
          </p:cNvPr>
          <p:cNvSpPr txBox="1">
            <a:spLocks/>
          </p:cNvSpPr>
          <p:nvPr/>
        </p:nvSpPr>
        <p:spPr>
          <a:xfrm>
            <a:off x="0" y="6156489"/>
            <a:ext cx="2273300" cy="517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>
              <a:lnSpc>
                <a:spcPct val="100000"/>
              </a:lnSpc>
              <a:spcBef>
                <a:spcPts val="0"/>
              </a:spcBef>
            </a:pPr>
            <a:r>
              <a:rPr lang="pt-BR" sz="3200" b="1" dirty="0">
                <a:latin typeface="Liberation Sans" pitchFamily="18"/>
                <a:ea typeface="Noto Sans CJK SC" pitchFamily="2"/>
                <a:cs typeface="Noto Sans Devanagari" pitchFamily="2"/>
              </a:rPr>
              <a:t>Instituto de Pesquisas da Marinha</a:t>
            </a:r>
            <a:endParaRPr lang="pt-BR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21392F-FCC5-B375-48F7-900EE44329D4}"/>
              </a:ext>
            </a:extLst>
          </p:cNvPr>
          <p:cNvSpPr txBox="1"/>
          <p:nvPr/>
        </p:nvSpPr>
        <p:spPr>
          <a:xfrm>
            <a:off x="21880" y="2537751"/>
            <a:ext cx="393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Laboratório de Fusão e Inteligência Artificial Aplicada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(</a:t>
            </a:r>
            <a:r>
              <a:rPr lang="pt-BR" sz="1800" b="1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LaFIAA</a:t>
            </a: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)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0CF3F8-3B64-79C8-CC05-A2EBC625BED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584755" y="0"/>
            <a:ext cx="1668485" cy="2137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86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BEAF67-9C4C-DF0D-46DF-BFA017DE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ADA5F8-0E4B-D299-40F8-1F88AFBD2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0278CE-7DAF-5E2A-DBF1-8058B53E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4600" dirty="0"/>
              <a:t>Representação de Neurônios: Ativação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E577BA7-5484-6401-58BF-CD9670492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4487F7D-F145-2F93-D948-E556E2830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629" y="2062796"/>
            <a:ext cx="3230481" cy="761906"/>
          </a:xfrm>
          <a:prstGeom prst="rect">
            <a:avLst/>
          </a:prstGeom>
        </p:spPr>
      </p:pic>
      <p:pic>
        <p:nvPicPr>
          <p:cNvPr id="10" name="Imagem 9" descr="Forma&#10;&#10;O conteúdo gerado por IA pode estar incorreto.">
            <a:extLst>
              <a:ext uri="{FF2B5EF4-FFF2-40B4-BE49-F238E27FC236}">
                <a16:creationId xmlns:a16="http://schemas.microsoft.com/office/drawing/2014/main" id="{15E51C13-E5DD-71A6-D690-709B4E605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06" y="3558419"/>
            <a:ext cx="3402169" cy="761905"/>
          </a:xfrm>
          <a:prstGeom prst="rect">
            <a:avLst/>
          </a:prstGeom>
        </p:spPr>
      </p:pic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DA2F0165-995F-1EB5-DD38-059ACD5D8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05" y="5145749"/>
            <a:ext cx="3402169" cy="477498"/>
          </a:xfrm>
          <a:prstGeom prst="rect">
            <a:avLst/>
          </a:prstGeom>
        </p:spPr>
      </p:pic>
      <p:pic>
        <p:nvPicPr>
          <p:cNvPr id="12" name="Imagem 1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D3F74F6-1C97-4B38-069F-BF8903E5F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0" y="2761488"/>
            <a:ext cx="7416981" cy="243179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Imagem 13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045F6BC-8095-906D-1811-B0D012D2CC9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m 1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35C504F-B50B-C940-58C9-B6739A42CE3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973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F59BE9-784F-28A9-BC8D-151C600C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C7F7A0-F5FA-8E59-C960-F78BEE711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O Perceptron de Rosenblatt (1958): Modelo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F6956358-B3E1-2C6B-8FD7-BE83327CF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214379"/>
            <a:ext cx="5458968" cy="2429241"/>
          </a:xfrm>
          <a:prstGeom prst="rect">
            <a:avLst/>
          </a:prstGeom>
        </p:spPr>
      </p:pic>
      <p:pic>
        <p:nvPicPr>
          <p:cNvPr id="7" name="Imagem 6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4AFF89B0-DDE4-A855-1E86-48F772D2A08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9C971297-846F-66B1-5343-7F26E0CCBAC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C8004E4A-B2B9-896F-2511-5A87FBC23F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8556056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C8004E4A-B2B9-896F-2511-5A87FBC23F9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18556056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1513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C99F05-B50A-114D-F32C-B8BA84765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492B6B-E7B6-875A-9328-0F86A1509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O Perceptron de Rosenblatt (1958): Exemplo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objeto, relógio, medidor&#10;&#10;O conteúdo gerado por IA pode estar incorreto.">
            <a:extLst>
              <a:ext uri="{FF2B5EF4-FFF2-40B4-BE49-F238E27FC236}">
                <a16:creationId xmlns:a16="http://schemas.microsoft.com/office/drawing/2014/main" id="{FAB93E5A-379B-CE61-21E9-8ACADE8DA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27784"/>
            <a:ext cx="5458968" cy="3002431"/>
          </a:xfrm>
          <a:prstGeom prst="rect">
            <a:avLst/>
          </a:prstGeom>
        </p:spPr>
      </p:pic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F01EA6EC-329A-9705-7D57-49036CEF9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ABBC24A-2E90-06EE-EDAA-815E0B201DD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0687B0E5-CFDD-426D-7F06-156C4FD54D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90245733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0687B0E5-CFDD-426D-7F06-156C4FD54D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90245733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7073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19079-C553-4865-8346-EECA60D10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FE6628C-AA28-DE4D-5325-AF2E28A85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1CD55B-84EF-2999-54B6-9BBBD48F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 dirty="0"/>
              <a:t>O </a:t>
            </a:r>
            <a:r>
              <a:rPr lang="pt-BR" sz="3000" dirty="0" err="1"/>
              <a:t>Perceptron</a:t>
            </a:r>
            <a:r>
              <a:rPr lang="pt-BR" sz="3000" dirty="0"/>
              <a:t> de </a:t>
            </a:r>
            <a:r>
              <a:rPr lang="pt-BR" sz="3000" dirty="0" err="1"/>
              <a:t>Rosenblatt</a:t>
            </a:r>
            <a:r>
              <a:rPr lang="pt-BR" sz="3000" dirty="0"/>
              <a:t> (1958): Código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44CF03B-282E-4F09-D820-656A5432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C9CBBE27-8236-0372-8AAB-F55AD9E6B8B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6D05108-1404-699E-3D01-068950DB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D2FF09F9-0D43-7FF7-71DF-61F944947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5311189"/>
              </p:ext>
            </p:extLst>
          </p:nvPr>
        </p:nvGraphicFramePr>
        <p:xfrm>
          <a:off x="348129" y="2372868"/>
          <a:ext cx="5925672" cy="443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63C926E-CC05-E31E-44BD-EB9B812105B5}"/>
              </a:ext>
            </a:extLst>
          </p:cNvPr>
          <p:cNvSpPr txBox="1"/>
          <p:nvPr/>
        </p:nvSpPr>
        <p:spPr>
          <a:xfrm>
            <a:off x="6450330" y="4172503"/>
            <a:ext cx="5565141" cy="83099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https://github.com/pablorangel82/</a:t>
            </a:r>
          </a:p>
          <a:p>
            <a:r>
              <a:rPr lang="pt-BR" sz="2400" dirty="0" err="1"/>
              <a:t>introducao_aprendizado_supervisionado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4600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B9038-E0D1-EC82-7EFE-7B0629F6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C4B79E-33B2-DCEA-38D6-97ED4C80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O Perceptron de Rosenblatt (1958): Limitações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objeto, relógio, medidor&#10;&#10;O conteúdo gerado por IA pode estar incorreto.">
            <a:extLst>
              <a:ext uri="{FF2B5EF4-FFF2-40B4-BE49-F238E27FC236}">
                <a16:creationId xmlns:a16="http://schemas.microsoft.com/office/drawing/2014/main" id="{302171C0-02F1-3D66-05AD-B6EA644B6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927784"/>
            <a:ext cx="5458968" cy="3002431"/>
          </a:xfrm>
          <a:prstGeom prst="rect">
            <a:avLst/>
          </a:prstGeom>
        </p:spPr>
      </p:pic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6A1416B4-EA59-5148-9EA1-001A32D7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03CA7E28-0208-08C8-E518-0DEE71AE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4E2CBCDD-D749-035A-7E26-9710A816DA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375582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4E2CBCDD-D749-035A-7E26-9710A816DA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87375582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9773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45CA7-BC59-4C9D-7BCE-31334F3C1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C77B31-910A-4429-AFAB-F5BACA0E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/>
              <a:t>O Perceptron de Rosenblatt (1958): Limitações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5F6FC857-A56C-C1F0-15CE-F18A8A45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977" y="1315968"/>
            <a:ext cx="5458968" cy="5458968"/>
          </a:xfrm>
          <a:prstGeom prst="rect">
            <a:avLst/>
          </a:prstGeom>
        </p:spPr>
      </p:pic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8A14A8F8-D83B-4B08-6B98-CBA78DCA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CE5D0FC-E418-9F33-BB92-0248E7D2DB6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F1F942D2-07D5-FB35-059C-217D2BB777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02243438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F1F942D2-07D5-FB35-059C-217D2BB7774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02243438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8816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287AE8-ED20-E66E-E1B4-607AAFA33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592D9E-09F6-336E-0FFE-B281C04D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Uma possibilidade...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9B364A2-0A7B-A8D4-7432-6D4E54140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47" y="4349863"/>
            <a:ext cx="5957899" cy="1593737"/>
          </a:xfrm>
          <a:prstGeom prst="rect">
            <a:avLst/>
          </a:prstGeom>
        </p:spPr>
      </p:pic>
      <p:pic>
        <p:nvPicPr>
          <p:cNvPr id="12" name="Imagem 11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96BA838C-BA0B-E0AE-085F-6CE19449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m 1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CB23788-34B7-6322-FCD0-8E42551A984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68A31F3C-E73C-9452-1829-5549DF281C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51432985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68A31F3C-E73C-9452-1829-5549DF281C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51432985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901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93D91-1077-806F-0334-3079B997E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EA1B49-11F9-672E-E401-BB4E72BC9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5000"/>
              <a:t>MultiLayer Perceptron (MLP)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0CC142E9-5C99-CCB8-C4EE-F76015991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657950"/>
            <a:ext cx="5458968" cy="5542099"/>
          </a:xfrm>
          <a:prstGeom prst="rect">
            <a:avLst/>
          </a:prstGeom>
        </p:spPr>
      </p:pic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78118F57-77F3-5308-D3DE-ADA6AA7C7C3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FC46261-DDA0-FC99-C0ED-6D9011CCCC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E01346FE-0B6A-CF30-6180-50954C7FE9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4200671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E01346FE-0B6A-CF30-6180-50954C7FE9D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4200671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9905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5C111-B132-DEA6-3EBE-16F4D5936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74DC41-A164-00EE-055F-56EC67B59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forward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Forma&#10;&#10;O conteúdo gerado por IA pode estar incorreto.">
            <a:extLst>
              <a:ext uri="{FF2B5EF4-FFF2-40B4-BE49-F238E27FC236}">
                <a16:creationId xmlns:a16="http://schemas.microsoft.com/office/drawing/2014/main" id="{CF7212B6-BEB9-0BCB-32C9-1F28BA943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3429000"/>
            <a:ext cx="5458968" cy="1746869"/>
          </a:xfrm>
          <a:prstGeom prst="rect">
            <a:avLst/>
          </a:prstGeom>
        </p:spPr>
      </p:pic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136994B3-FF36-05AE-2A43-41AB2268180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58498DD-603D-6E4C-0473-A1422B16E3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551934E9-602E-4A0F-280A-07F61207B7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7563521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551934E9-602E-4A0F-280A-07F61207B7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7563521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4038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542BC-F3BA-9F84-6AE5-E0611EFA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71C7F690-DFFD-9647-DD61-3B0CE1B79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27" y="2237677"/>
            <a:ext cx="5209686" cy="309976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C699FEC-A21F-D1C0-B192-FADEBCD82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" y="4993659"/>
            <a:ext cx="6111634" cy="687559"/>
          </a:xfrm>
          <a:prstGeom prst="rect">
            <a:avLst/>
          </a:prstGeom>
        </p:spPr>
      </p:pic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DFAFAB02-ED29-528D-5F53-9557EB09926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C2DA7EA-2056-AE7D-1BC6-E8AC5E32161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4F73BD8A-BE8F-1547-98E1-A81C9F8B92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977400"/>
              </p:ext>
            </p:extLst>
          </p:nvPr>
        </p:nvGraphicFramePr>
        <p:xfrm>
          <a:off x="384556" y="1853575"/>
          <a:ext cx="5709920" cy="3483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2F39802F-10BB-A40A-7B72-DB31495EF0A3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backward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</p:spTree>
    <p:extLst>
      <p:ext uri="{BB962C8B-B14F-4D97-AF65-F5344CB8AC3E}">
        <p14:creationId xmlns:p14="http://schemas.microsoft.com/office/powerpoint/2010/main" val="84997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1A7F03-99C0-18C9-E9C7-7A30EE6F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FDAA71-EEB5-DE6F-378A-3CC215940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5629187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Neurônio Biológico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Diagrama 30">
            <a:extLst>
              <a:ext uri="{FF2B5EF4-FFF2-40B4-BE49-F238E27FC236}">
                <a16:creationId xmlns:a16="http://schemas.microsoft.com/office/drawing/2014/main" id="{3EC377E1-5FA7-021F-1DCF-7C5B953C3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309262"/>
              </p:ext>
            </p:extLst>
          </p:nvPr>
        </p:nvGraphicFramePr>
        <p:xfrm>
          <a:off x="4857790" y="2382012"/>
          <a:ext cx="6871677" cy="3819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6" name="Imagem 35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BCD70616-ACCF-97EA-B39F-147279829D6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Imagem 3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F8985B2-857F-BE71-4466-FAC3B6DAECFD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137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4E47F-9C7E-9B87-C36B-9D1256E8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466870D-468F-E152-398E-4BC3FA4C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5FFDCE0-9230-C82C-DBB1-FF9BD3C2A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68BE68-CB2B-6F90-0696-A7D61034A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6" y="5953388"/>
            <a:ext cx="6111634" cy="687559"/>
          </a:xfrm>
          <a:prstGeom prst="rect">
            <a:avLst/>
          </a:prstGeom>
        </p:spPr>
      </p:pic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DBA2B0BC-9694-2395-F1E2-9FDCFB8A66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BBCCA81-B1ED-7FC0-11BB-63D230C6CD1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02FEFCA-F0FE-9506-929E-4952AADE8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917692"/>
              </p:ext>
            </p:extLst>
          </p:nvPr>
        </p:nvGraphicFramePr>
        <p:xfrm>
          <a:off x="758952" y="3142692"/>
          <a:ext cx="3491860" cy="178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2737D2F4-D8AE-981E-0FD0-23C8C27CEB64}"/>
              </a:ext>
            </a:extLst>
          </p:cNvPr>
          <p:cNvSpPr/>
          <p:nvPr/>
        </p:nvSpPr>
        <p:spPr>
          <a:xfrm>
            <a:off x="3846068" y="5626100"/>
            <a:ext cx="838200" cy="123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79EB2021-8511-4C57-564A-3BACC82BAC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71" y="2917287"/>
            <a:ext cx="7202146" cy="232763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1C53918-64E7-77CE-B21A-CFDC6B3057A6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backward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</p:spTree>
    <p:extLst>
      <p:ext uri="{BB962C8B-B14F-4D97-AF65-F5344CB8AC3E}">
        <p14:creationId xmlns:p14="http://schemas.microsoft.com/office/powerpoint/2010/main" val="123820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DAF5D-2D2F-6449-A82A-C35F17900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14D4AD1A-100E-C38E-5417-377DEA72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6D85B9EC-9A1A-22B1-431D-02B1E917C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4A9742-A4E2-3BCC-45F9-8C70BC99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6" y="5953388"/>
            <a:ext cx="6111634" cy="687559"/>
          </a:xfrm>
          <a:prstGeom prst="rect">
            <a:avLst/>
          </a:prstGeom>
        </p:spPr>
      </p:pic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EB38ED07-ED2E-213A-EFC5-7E5099299E1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119A66A-EB05-5D00-2E48-88331971416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FE3D604-DF90-51B3-1375-09BDC2085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22762"/>
              </p:ext>
            </p:extLst>
          </p:nvPr>
        </p:nvGraphicFramePr>
        <p:xfrm>
          <a:off x="758952" y="3142692"/>
          <a:ext cx="3491860" cy="178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4ABDAEAF-DEAA-6938-58EE-8798F11903C0}"/>
              </a:ext>
            </a:extLst>
          </p:cNvPr>
          <p:cNvSpPr/>
          <p:nvPr/>
        </p:nvSpPr>
        <p:spPr>
          <a:xfrm>
            <a:off x="4747768" y="5623742"/>
            <a:ext cx="838200" cy="123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Forma&#10;&#10;O conteúdo gerado por IA pode estar incorreto.">
            <a:extLst>
              <a:ext uri="{FF2B5EF4-FFF2-40B4-BE49-F238E27FC236}">
                <a16:creationId xmlns:a16="http://schemas.microsoft.com/office/drawing/2014/main" id="{D92D952F-9C37-0298-BEB4-2E9F5338BD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76" y="2850388"/>
            <a:ext cx="7001571" cy="207257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8C3A316-E9E2-A89F-8B3D-EDFE741FDA39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backward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</p:spTree>
    <p:extLst>
      <p:ext uri="{BB962C8B-B14F-4D97-AF65-F5344CB8AC3E}">
        <p14:creationId xmlns:p14="http://schemas.microsoft.com/office/powerpoint/2010/main" val="595526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246C9-ECE1-C658-4C2E-3BB081328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7B27848-3234-381F-1285-3B77B55D5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84B9D9C-1135-8DEE-37AB-0EA6A619E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27BFBE-B360-DE2B-494E-2781E853D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6" y="5953388"/>
            <a:ext cx="6111634" cy="687559"/>
          </a:xfrm>
          <a:prstGeom prst="rect">
            <a:avLst/>
          </a:prstGeom>
        </p:spPr>
      </p:pic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3A6D7F9D-1396-1E8D-652A-1581BD45A4A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16401A1-1F2C-4167-3EDF-ED128A520A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89155C4-3A74-FB70-A7DA-37B0816E9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871807"/>
              </p:ext>
            </p:extLst>
          </p:nvPr>
        </p:nvGraphicFramePr>
        <p:xfrm>
          <a:off x="758952" y="3142692"/>
          <a:ext cx="3491860" cy="1780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77CAE11D-DE70-8366-BAA7-AF3331B74511}"/>
              </a:ext>
            </a:extLst>
          </p:cNvPr>
          <p:cNvSpPr/>
          <p:nvPr/>
        </p:nvSpPr>
        <p:spPr>
          <a:xfrm>
            <a:off x="5596014" y="5623742"/>
            <a:ext cx="838200" cy="123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500EF7C7-A7D4-37A9-2952-3822BFFB76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540" y="3086101"/>
            <a:ext cx="6912533" cy="180028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A816D4D-E56F-BE1D-CADA-D3DFDDBA0B31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backward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</p:spTree>
    <p:extLst>
      <p:ext uri="{BB962C8B-B14F-4D97-AF65-F5344CB8AC3E}">
        <p14:creationId xmlns:p14="http://schemas.microsoft.com/office/powerpoint/2010/main" val="129168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3ADFB-9797-CE3E-50E6-51E982C6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E45EB0-61C0-28CF-24F4-33DF894A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800" dirty="0" err="1"/>
              <a:t>MultiLayer</a:t>
            </a:r>
            <a:r>
              <a:rPr lang="pt-BR" sz="3800" dirty="0"/>
              <a:t> </a:t>
            </a:r>
            <a:r>
              <a:rPr lang="pt-BR" sz="3800" dirty="0" err="1"/>
              <a:t>Perceptron</a:t>
            </a:r>
            <a:r>
              <a:rPr lang="pt-BR" sz="3800" dirty="0"/>
              <a:t> (MLP): </a:t>
            </a:r>
            <a:r>
              <a:rPr lang="pt-BR" sz="3800" i="1" dirty="0" err="1"/>
              <a:t>backward</a:t>
            </a:r>
            <a:r>
              <a:rPr lang="pt-BR" sz="3800" i="1" dirty="0"/>
              <a:t> </a:t>
            </a:r>
            <a:r>
              <a:rPr lang="pt-BR" sz="3800" i="1" dirty="0" err="1"/>
              <a:t>pass</a:t>
            </a:r>
            <a:endParaRPr lang="pt-BR" sz="3800" i="1" dirty="0"/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Forma&#10;&#10;O conteúdo gerado por IA pode estar incorreto.">
            <a:extLst>
              <a:ext uri="{FF2B5EF4-FFF2-40B4-BE49-F238E27FC236}">
                <a16:creationId xmlns:a16="http://schemas.microsoft.com/office/drawing/2014/main" id="{BB417AC9-2A88-78D2-2675-423CACD40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33" y="3314192"/>
            <a:ext cx="6035517" cy="1901188"/>
          </a:xfrm>
          <a:prstGeom prst="rect">
            <a:avLst/>
          </a:prstGeom>
        </p:spPr>
      </p:pic>
      <p:pic>
        <p:nvPicPr>
          <p:cNvPr id="11" name="Imagem 10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30D646E8-836A-B4F7-7E52-C62BBD2F808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72B84E1E-54EE-17E8-EDAF-AC96C5ACFB5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2A3B021-5903-F90F-FDF5-2B38B47F90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698937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6526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C3D0-0B45-7DC6-CD2F-A0DE4E46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D1D49E8-8838-6490-60D6-B2AA74E5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400"/>
              <a:t>MultiLayer Perceptron (MLP): resolvendo o XOR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F8C34A-66B3-4214-089D-0774FA68C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804957"/>
            <a:ext cx="5458968" cy="3248085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BE649F7-B9D9-96C6-D237-28FD9EBB9F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060090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F3F73AF6-298D-6D8A-AF4D-880111F20D3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9007F76-359B-F2B5-B1B0-4730D3B3D0C8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87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8DA5E-7E68-D89E-FCA5-83A0CC611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E757D8-92AB-3FC9-6945-5D064CDBE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0169EC-BFFD-6C11-5B06-A77CD463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000" dirty="0" err="1"/>
              <a:t>MultiLayer</a:t>
            </a:r>
            <a:r>
              <a:rPr lang="pt-BR" sz="3000" dirty="0"/>
              <a:t> </a:t>
            </a:r>
            <a:r>
              <a:rPr lang="pt-BR" sz="3000" dirty="0" err="1"/>
              <a:t>Perceptron</a:t>
            </a:r>
            <a:r>
              <a:rPr lang="pt-BR" sz="3000" dirty="0"/>
              <a:t> (MLP): Código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E40AC088-EF54-4313-BD34-567288EA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7D0D1C2A-6672-0547-4DC1-FD4F9D397A2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9CA5429-5EAE-F724-F234-42CFCEB6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6840C42F-5C4E-1CE2-8AC1-C9FB3CF7506F}"/>
              </a:ext>
            </a:extLst>
          </p:cNvPr>
          <p:cNvGraphicFramePr/>
          <p:nvPr/>
        </p:nvGraphicFramePr>
        <p:xfrm>
          <a:off x="348129" y="2372868"/>
          <a:ext cx="5925672" cy="443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AE7E77AC-767F-3B96-EDBD-D0332AFAB8A6}"/>
              </a:ext>
            </a:extLst>
          </p:cNvPr>
          <p:cNvSpPr txBox="1"/>
          <p:nvPr/>
        </p:nvSpPr>
        <p:spPr>
          <a:xfrm>
            <a:off x="6450330" y="4172503"/>
            <a:ext cx="5565141" cy="83099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https://github.com/pablorangel82/</a:t>
            </a:r>
          </a:p>
          <a:p>
            <a:r>
              <a:rPr lang="pt-BR" sz="2400" dirty="0" err="1"/>
              <a:t>introducao_aprendizado_supervisionado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5861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38C72A-C1D2-9FF2-5914-D383D3B0D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AA290C-EA83-6606-4295-332365B21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16551" y="263894"/>
            <a:ext cx="941949" cy="1624051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F78DA5-A166-226D-821E-3ED4AADE59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82197" y="269427"/>
            <a:ext cx="1737359" cy="1075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965B6AF-C84B-C485-3B2E-5CA2E8075C20}"/>
              </a:ext>
            </a:extLst>
          </p:cNvPr>
          <p:cNvSpPr txBox="1"/>
          <p:nvPr/>
        </p:nvSpPr>
        <p:spPr>
          <a:xfrm>
            <a:off x="-117623" y="1614533"/>
            <a:ext cx="393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Laboratório de Fusão e Inteligência Artificial Aplicada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(</a:t>
            </a:r>
            <a:r>
              <a:rPr lang="pt-BR" sz="1800" b="1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LaFIAA</a:t>
            </a:r>
            <a:r>
              <a:rPr lang="pt-BR" sz="1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)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31E77BF-A95A-8C9A-38F5-70CCD197660F}"/>
              </a:ext>
            </a:extLst>
          </p:cNvPr>
          <p:cNvSpPr txBox="1"/>
          <p:nvPr/>
        </p:nvSpPr>
        <p:spPr>
          <a:xfrm>
            <a:off x="9030911" y="1887945"/>
            <a:ext cx="271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Instituto de Pesquisas da Marinha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3508520-D61C-0314-2DBB-2B8C9E881EDC}"/>
              </a:ext>
            </a:extLst>
          </p:cNvPr>
          <p:cNvSpPr txBox="1"/>
          <p:nvPr/>
        </p:nvSpPr>
        <p:spPr>
          <a:xfrm>
            <a:off x="3352800" y="5148624"/>
            <a:ext cx="518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/>
            </a:pPr>
            <a:r>
              <a:rPr lang="pt-BR" sz="2800" b="1" dirty="0">
                <a:latin typeface="Liberation Sans" pitchFamily="18"/>
                <a:ea typeface="Noto Sans CJK SC" pitchFamily="2"/>
                <a:cs typeface="Noto Sans Devanagari" pitchFamily="2"/>
              </a:rPr>
              <a:t>p</a:t>
            </a:r>
            <a:r>
              <a:rPr lang="pt-BR" sz="28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Noto Sans Devanagari" pitchFamily="2"/>
              </a:rPr>
              <a:t>ablo.rangel@marinha.mil.br</a:t>
            </a:r>
          </a:p>
          <a:p>
            <a:endParaRPr lang="pt-BR" sz="3200" dirty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D5F70795-47A4-A769-18FB-8B44B151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01" y="3202025"/>
            <a:ext cx="8775700" cy="972345"/>
          </a:xfrm>
        </p:spPr>
        <p:txBody>
          <a:bodyPr>
            <a:normAutofit/>
          </a:bodyPr>
          <a:lstStyle/>
          <a:p>
            <a:r>
              <a:rPr lang="pt-BR" dirty="0"/>
              <a:t>Dúvidas?</a:t>
            </a:r>
          </a:p>
        </p:txBody>
      </p:sp>
    </p:spTree>
    <p:extLst>
      <p:ext uri="{BB962C8B-B14F-4D97-AF65-F5344CB8AC3E}">
        <p14:creationId xmlns:p14="http://schemas.microsoft.com/office/powerpoint/2010/main" val="79978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9C40C-9625-D20D-3050-935CB67BF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B047028-5F8F-E1E3-4952-832AA43AA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DE79E5-8175-E835-93F9-FEABC983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40080"/>
            <a:ext cx="5629187" cy="1481328"/>
          </a:xfrm>
        </p:spPr>
        <p:txBody>
          <a:bodyPr anchor="b">
            <a:normAutofit/>
          </a:bodyPr>
          <a:lstStyle/>
          <a:p>
            <a:r>
              <a:rPr lang="pt-BR" sz="5000" dirty="0"/>
              <a:t>Neurônio Biológico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8972E696-9EEC-DBD5-4AD8-350F173E7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F9AAFACF-458F-6011-A828-CBCEE74D0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048" y="1980702"/>
            <a:ext cx="5458968" cy="2896595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B4D78B4B-2BBA-03AE-5A39-9756C1685FF8}"/>
              </a:ext>
            </a:extLst>
          </p:cNvPr>
          <p:cNvGraphicFramePr/>
          <p:nvPr/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Imagem 9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6A199095-F804-24D0-5381-13566F113A09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m 10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4FCFD583-97FE-E412-401A-FCD7FBFAC20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913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4FFF5-F708-40B5-E4BA-6AA811568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1741A5-D137-3928-9F76-5064DEA3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3400" dirty="0"/>
              <a:t>Neurônio Artificial (</a:t>
            </a:r>
            <a:r>
              <a:rPr lang="pt-BR" sz="3400" dirty="0" err="1"/>
              <a:t>McCulloch</a:t>
            </a:r>
            <a:r>
              <a:rPr lang="pt-BR" sz="3400" dirty="0"/>
              <a:t> &amp; </a:t>
            </a:r>
            <a:r>
              <a:rPr lang="pt-BR" sz="3400" dirty="0" err="1"/>
              <a:t>Pitts</a:t>
            </a:r>
            <a:r>
              <a:rPr lang="pt-BR" sz="3400" dirty="0"/>
              <a:t>, 1943)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97B9C433-475A-5C10-09B4-8480624ED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407933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m 12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BEEF5354-83AD-F2DE-37D0-AD157CDAAE7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1B12D40C-7261-0519-7A8E-BC07970F3F3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m 17" descr="Forma&#10;&#10;O conteúdo gerado por IA pode estar incorreto.">
            <a:extLst>
              <a:ext uri="{FF2B5EF4-FFF2-40B4-BE49-F238E27FC236}">
                <a16:creationId xmlns:a16="http://schemas.microsoft.com/office/drawing/2014/main" id="{5C6D6BE2-D1A4-2015-C4B3-59D350C031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2857225"/>
            <a:ext cx="5081158" cy="24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F9373-A363-214C-5E36-13223A9A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FB548477-3BAE-A1EA-0859-FCA20FEBE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BE6C3A-E8F5-9B97-C3C1-79F4839C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4200" dirty="0"/>
              <a:t>Representação de Entradas e Atributos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FCEC866E-7FDF-1F3B-F796-09F2FCB03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0A564E-91C4-30D1-4C99-4B99350FA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9015506"/>
              </p:ext>
            </p:extLst>
          </p:nvPr>
        </p:nvGraphicFramePr>
        <p:xfrm>
          <a:off x="630936" y="2660904"/>
          <a:ext cx="4818888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m 2" descr="Forma&#10;&#10;O conteúdo gerado por IA pode estar incorreto.">
            <a:extLst>
              <a:ext uri="{FF2B5EF4-FFF2-40B4-BE49-F238E27FC236}">
                <a16:creationId xmlns:a16="http://schemas.microsoft.com/office/drawing/2014/main" id="{49500AFA-58D2-92BF-5158-449D9581B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845622"/>
            <a:ext cx="4954693" cy="1201513"/>
          </a:xfrm>
          <a:prstGeom prst="rect">
            <a:avLst/>
          </a:prstGeom>
        </p:spPr>
      </p:pic>
      <p:pic>
        <p:nvPicPr>
          <p:cNvPr id="8" name="Imagem 7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680A578-DBDA-571C-B908-AD5D1FFBACF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8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224EC2A-F553-5483-1F1E-04AE97D8646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245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CBBB6-5A03-62A1-6FF3-1DDD6D498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AF13F-77BE-96A3-BB9A-C7B0AC5C9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200" dirty="0"/>
              <a:t>Representação de Entradas e Atributos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m 11" descr="Forma&#10;&#10;O conteúdo gerado por IA pode estar incorreto.">
            <a:extLst>
              <a:ext uri="{FF2B5EF4-FFF2-40B4-BE49-F238E27FC236}">
                <a16:creationId xmlns:a16="http://schemas.microsoft.com/office/drawing/2014/main" id="{16966C7C-DF6A-0A08-A380-55D8478C0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48" y="1762707"/>
            <a:ext cx="5458968" cy="4831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06733D7B-055C-A81B-57FD-AA2AB3936B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31925566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06733D7B-055C-A81B-57FD-AA2AB3936B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31925566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5" name="Imagem 14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33EB133D-EEA7-1F58-8D71-5439CDF22573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m 15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94E93E6-B1B8-97FC-932D-4E0378A04417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144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784C8-913E-1F55-9013-51EF77847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83C288-9F83-F2B2-A578-F28DC812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t-BR" sz="4200" dirty="0"/>
              <a:t>Representação de Neurônios: inicialização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B2FDB2-EB44-DD12-0AC7-99AD91A9F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11" y="3681680"/>
            <a:ext cx="5801117" cy="623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87B8283B-A3B2-4539-A6E9-9D0D365A90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5098430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87B8283B-A3B2-4539-A6E9-9D0D365A90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15098430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pic>
        <p:nvPicPr>
          <p:cNvPr id="9" name="Imagem 8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2F818AF8-2455-4D6E-DCD4-AF3E4A5F18F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1EB25DD7-A80D-1C48-A091-52AF4A5FDC9E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255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14C48-00DF-5913-18C1-37974E02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89EA66-8442-5AAD-CFAF-B7D4E189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pt-BR" sz="4600" dirty="0"/>
              <a:t>Representação de Neurônios: Soma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4EEA0950-C53D-540D-BC8B-52825B29E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193908"/>
            <a:ext cx="5458968" cy="2470183"/>
          </a:xfrm>
          <a:prstGeom prst="rect">
            <a:avLst/>
          </a:prstGeom>
        </p:spPr>
      </p:pic>
      <p:pic>
        <p:nvPicPr>
          <p:cNvPr id="7" name="Imagem 6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070BB85C-04D6-90C8-6512-FCA47B25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49A2E1F-F929-8534-8436-F0BF68C5318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E54BDCC9-06D0-E1CE-6001-F0872B8777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6876654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6" name="Diagrama 5">
                <a:extLst>
                  <a:ext uri="{FF2B5EF4-FFF2-40B4-BE49-F238E27FC236}">
                    <a16:creationId xmlns:a16="http://schemas.microsoft.com/office/drawing/2014/main" id="{E54BDCC9-06D0-E1CE-6001-F0872B87772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6876654"/>
                  </p:ext>
                </p:extLst>
              </p:nvPr>
            </p:nvGraphicFramePr>
            <p:xfrm>
              <a:off x="630936" y="2660904"/>
              <a:ext cx="4818888" cy="354787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078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79DA9-1AB2-F93A-1E62-A491934A8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50A7FE2-3123-8162-DF71-6370DD960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4164B8-C73F-0D70-FDCB-8B21EF95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pt-BR" sz="4600" dirty="0"/>
              <a:t>Representação de Neurônios: Ativação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77878296-FBFA-70A1-C151-3688F7D32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4EEFE722-AEA5-D72E-EDB4-3E1947C8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321" y="1540407"/>
            <a:ext cx="4438362" cy="44383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90981E9C-0B94-CD83-F803-95A8FFE73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3195233"/>
            <a:ext cx="6111607" cy="1698458"/>
          </a:xfrm>
          <a:prstGeom prst="rect">
            <a:avLst/>
          </a:prstGeom>
        </p:spPr>
      </p:pic>
      <p:pic>
        <p:nvPicPr>
          <p:cNvPr id="9" name="Imagem 8" descr="Fundo preto com letras brancas&#10;&#10;O conteúdo gerado por IA pode estar incorreto.">
            <a:extLst>
              <a:ext uri="{FF2B5EF4-FFF2-40B4-BE49-F238E27FC236}">
                <a16:creationId xmlns:a16="http://schemas.microsoft.com/office/drawing/2014/main" id="{A7F87D83-BAF4-F897-4E2D-7316323182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956397" y="83064"/>
            <a:ext cx="1203237" cy="7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ADEB3DA-D421-B803-9F9E-0FAC1A2609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flipH="1">
            <a:off x="10212681" y="-1"/>
            <a:ext cx="532534" cy="91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606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622</TotalTime>
  <Words>946</Words>
  <Application>Microsoft Office PowerPoint</Application>
  <PresentationFormat>Widescreen</PresentationFormat>
  <Paragraphs>114</Paragraphs>
  <Slides>26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Liberation Sans</vt:lpstr>
      <vt:lpstr>Times New Roman</vt:lpstr>
      <vt:lpstr>Tema do Office</vt:lpstr>
      <vt:lpstr>Introdução ao Aprendizado Supervisionado</vt:lpstr>
      <vt:lpstr>Neurônio Biológico</vt:lpstr>
      <vt:lpstr>Neurônio Biológico</vt:lpstr>
      <vt:lpstr>Neurônio Artificial (McCulloch &amp; Pitts, 1943)</vt:lpstr>
      <vt:lpstr>Representação de Entradas e Atributos</vt:lpstr>
      <vt:lpstr>Representação de Entradas e Atributos</vt:lpstr>
      <vt:lpstr>Representação de Neurônios: inicialização</vt:lpstr>
      <vt:lpstr>Representação de Neurônios: Soma</vt:lpstr>
      <vt:lpstr>Representação de Neurônios: Ativação</vt:lpstr>
      <vt:lpstr>Representação de Neurônios: Ativação</vt:lpstr>
      <vt:lpstr>O Perceptron de Rosenblatt (1958): Modelo</vt:lpstr>
      <vt:lpstr>O Perceptron de Rosenblatt (1958): Exemplo</vt:lpstr>
      <vt:lpstr>O Perceptron de Rosenblatt (1958): Código</vt:lpstr>
      <vt:lpstr>O Perceptron de Rosenblatt (1958): Limitações</vt:lpstr>
      <vt:lpstr>O Perceptron de Rosenblatt (1958): Limitações</vt:lpstr>
      <vt:lpstr>Uma possibilidade...</vt:lpstr>
      <vt:lpstr>MultiLayer Perceptron (MLP)</vt:lpstr>
      <vt:lpstr>MultiLayer Perceptron (MLP): forward pass</vt:lpstr>
      <vt:lpstr>Apresentação do PowerPoint</vt:lpstr>
      <vt:lpstr>Apresentação do PowerPoint</vt:lpstr>
      <vt:lpstr>Apresentação do PowerPoint</vt:lpstr>
      <vt:lpstr>Apresentação do PowerPoint</vt:lpstr>
      <vt:lpstr>MultiLayer Perceptron (MLP): backward pass</vt:lpstr>
      <vt:lpstr>MultiLayer Perceptron (MLP): resolvendo o XOR</vt:lpstr>
      <vt:lpstr>MultiLayer Perceptron (MLP): Código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RANGEL</dc:creator>
  <cp:lastModifiedBy>PABLO RANGEL</cp:lastModifiedBy>
  <cp:revision>12</cp:revision>
  <dcterms:created xsi:type="dcterms:W3CDTF">2025-05-31T12:17:01Z</dcterms:created>
  <dcterms:modified xsi:type="dcterms:W3CDTF">2025-06-08T23:48:02Z</dcterms:modified>
</cp:coreProperties>
</file>